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notesMasterIdLst>
    <p:notesMasterId r:id="rId24"/>
  </p:notesMasterIdLst>
  <p:sldIdLst>
    <p:sldId id="256" r:id="rId2"/>
    <p:sldId id="257" r:id="rId3"/>
    <p:sldId id="258" r:id="rId4"/>
    <p:sldId id="259" r:id="rId5"/>
    <p:sldId id="260" r:id="rId6"/>
    <p:sldId id="262" r:id="rId7"/>
    <p:sldId id="278" r:id="rId8"/>
    <p:sldId id="279"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6D26DA-C532-4FB0-8670-DFA85B9EA6AD}" v="10" dt="2020-09-20T10:22:02.0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286" autoAdjust="0"/>
  </p:normalViewPr>
  <p:slideViewPr>
    <p:cSldViewPr snapToGrid="0">
      <p:cViewPr varScale="1">
        <p:scale>
          <a:sx n="49" d="100"/>
          <a:sy n="49" d="100"/>
        </p:scale>
        <p:origin x="131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lian Stap" userId="S::lrmstap@st.noorderpoort.nl::5563490d-5005-4546-bfe8-8cdb0d6e556d" providerId="AD" clId="Web-{A4A8657D-E80E-4078-81B4-F6E39A68B806}"/>
    <pc:docChg chg="modSld">
      <pc:chgData name="Lilian Stap" userId="S::lrmstap@st.noorderpoort.nl::5563490d-5005-4546-bfe8-8cdb0d6e556d" providerId="AD" clId="Web-{A4A8657D-E80E-4078-81B4-F6E39A68B806}" dt="2018-09-13T12:14:46.535" v="2" actId="1076"/>
      <pc:docMkLst>
        <pc:docMk/>
      </pc:docMkLst>
      <pc:sldChg chg="addSp delSp modSp">
        <pc:chgData name="Lilian Stap" userId="S::lrmstap@st.noorderpoort.nl::5563490d-5005-4546-bfe8-8cdb0d6e556d" providerId="AD" clId="Web-{A4A8657D-E80E-4078-81B4-F6E39A68B806}" dt="2018-09-13T11:58:35.641" v="1"/>
        <pc:sldMkLst>
          <pc:docMk/>
          <pc:sldMk cId="3908052642" sldId="259"/>
        </pc:sldMkLst>
        <pc:spChg chg="add del">
          <ac:chgData name="Lilian Stap" userId="S::lrmstap@st.noorderpoort.nl::5563490d-5005-4546-bfe8-8cdb0d6e556d" providerId="AD" clId="Web-{A4A8657D-E80E-4078-81B4-F6E39A68B806}" dt="2018-09-13T11:58:35.641" v="1"/>
          <ac:spMkLst>
            <pc:docMk/>
            <pc:sldMk cId="3908052642" sldId="259"/>
            <ac:spMk id="2" creationId="{00000000-0000-0000-0000-000000000000}"/>
          </ac:spMkLst>
        </pc:spChg>
        <pc:spChg chg="add del mod">
          <ac:chgData name="Lilian Stap" userId="S::lrmstap@st.noorderpoort.nl::5563490d-5005-4546-bfe8-8cdb0d6e556d" providerId="AD" clId="Web-{A4A8657D-E80E-4078-81B4-F6E39A68B806}" dt="2018-09-13T11:58:35.641" v="1"/>
          <ac:spMkLst>
            <pc:docMk/>
            <pc:sldMk cId="3908052642" sldId="259"/>
            <ac:spMk id="5" creationId="{7162E67B-099B-4C29-9956-D7FF785B065B}"/>
          </ac:spMkLst>
        </pc:spChg>
      </pc:sldChg>
      <pc:sldChg chg="modSp">
        <pc:chgData name="Lilian Stap" userId="S::lrmstap@st.noorderpoort.nl::5563490d-5005-4546-bfe8-8cdb0d6e556d" providerId="AD" clId="Web-{A4A8657D-E80E-4078-81B4-F6E39A68B806}" dt="2018-09-13T12:14:46.535" v="2" actId="1076"/>
        <pc:sldMkLst>
          <pc:docMk/>
          <pc:sldMk cId="1042680449" sldId="268"/>
        </pc:sldMkLst>
        <pc:spChg chg="mod">
          <ac:chgData name="Lilian Stap" userId="S::lrmstap@st.noorderpoort.nl::5563490d-5005-4546-bfe8-8cdb0d6e556d" providerId="AD" clId="Web-{A4A8657D-E80E-4078-81B4-F6E39A68B806}" dt="2018-09-13T12:14:46.535" v="2" actId="1076"/>
          <ac:spMkLst>
            <pc:docMk/>
            <pc:sldMk cId="1042680449" sldId="268"/>
            <ac:spMk id="3" creationId="{00000000-0000-0000-0000-000000000000}"/>
          </ac:spMkLst>
        </pc:spChg>
      </pc:sldChg>
    </pc:docChg>
  </pc:docChgLst>
  <pc:docChgLst>
    <pc:chgData name="Hanneke van Tuinen" userId="ed22c550-b84f-4481-816d-c5ae7bd4721b" providerId="ADAL" clId="{326D26DA-C532-4FB0-8670-DFA85B9EA6AD}"/>
    <pc:docChg chg="undo custSel mod addSld delSld modSld">
      <pc:chgData name="Hanneke van Tuinen" userId="ed22c550-b84f-4481-816d-c5ae7bd4721b" providerId="ADAL" clId="{326D26DA-C532-4FB0-8670-DFA85B9EA6AD}" dt="2020-09-21T06:48:34.816" v="994" actId="20577"/>
      <pc:docMkLst>
        <pc:docMk/>
      </pc:docMkLst>
      <pc:sldChg chg="addSp modSp mod setBg">
        <pc:chgData name="Hanneke van Tuinen" userId="ed22c550-b84f-4481-816d-c5ae7bd4721b" providerId="ADAL" clId="{326D26DA-C532-4FB0-8670-DFA85B9EA6AD}" dt="2020-09-20T10:01:44.436" v="0" actId="26606"/>
        <pc:sldMkLst>
          <pc:docMk/>
          <pc:sldMk cId="1391657825" sldId="256"/>
        </pc:sldMkLst>
        <pc:spChg chg="mod">
          <ac:chgData name="Hanneke van Tuinen" userId="ed22c550-b84f-4481-816d-c5ae7bd4721b" providerId="ADAL" clId="{326D26DA-C532-4FB0-8670-DFA85B9EA6AD}" dt="2020-09-20T10:01:44.436" v="0" actId="26606"/>
          <ac:spMkLst>
            <pc:docMk/>
            <pc:sldMk cId="1391657825" sldId="256"/>
            <ac:spMk id="2" creationId="{00000000-0000-0000-0000-000000000000}"/>
          </ac:spMkLst>
        </pc:spChg>
        <pc:spChg chg="mod">
          <ac:chgData name="Hanneke van Tuinen" userId="ed22c550-b84f-4481-816d-c5ae7bd4721b" providerId="ADAL" clId="{326D26DA-C532-4FB0-8670-DFA85B9EA6AD}" dt="2020-09-20T10:01:44.436" v="0" actId="26606"/>
          <ac:spMkLst>
            <pc:docMk/>
            <pc:sldMk cId="1391657825" sldId="256"/>
            <ac:spMk id="3" creationId="{00000000-0000-0000-0000-000000000000}"/>
          </ac:spMkLst>
        </pc:spChg>
        <pc:spChg chg="add">
          <ac:chgData name="Hanneke van Tuinen" userId="ed22c550-b84f-4481-816d-c5ae7bd4721b" providerId="ADAL" clId="{326D26DA-C532-4FB0-8670-DFA85B9EA6AD}" dt="2020-09-20T10:01:44.436" v="0" actId="26606"/>
          <ac:spMkLst>
            <pc:docMk/>
            <pc:sldMk cId="1391657825" sldId="256"/>
            <ac:spMk id="8" creationId="{8D98EE46-797C-45B8-8337-491B94E0583F}"/>
          </ac:spMkLst>
        </pc:spChg>
        <pc:spChg chg="add">
          <ac:chgData name="Hanneke van Tuinen" userId="ed22c550-b84f-4481-816d-c5ae7bd4721b" providerId="ADAL" clId="{326D26DA-C532-4FB0-8670-DFA85B9EA6AD}" dt="2020-09-20T10:01:44.436" v="0" actId="26606"/>
          <ac:spMkLst>
            <pc:docMk/>
            <pc:sldMk cId="1391657825" sldId="256"/>
            <ac:spMk id="12" creationId="{619704C7-B579-43B7-89ED-555E6619AF92}"/>
          </ac:spMkLst>
        </pc:spChg>
        <pc:cxnChg chg="add">
          <ac:chgData name="Hanneke van Tuinen" userId="ed22c550-b84f-4481-816d-c5ae7bd4721b" providerId="ADAL" clId="{326D26DA-C532-4FB0-8670-DFA85B9EA6AD}" dt="2020-09-20T10:01:44.436" v="0" actId="26606"/>
          <ac:cxnSpMkLst>
            <pc:docMk/>
            <pc:sldMk cId="1391657825" sldId="256"/>
            <ac:cxnSpMk id="10" creationId="{4E4CA735-62CB-4665-AA7D-4A259E3F7CE6}"/>
          </ac:cxnSpMkLst>
        </pc:cxnChg>
      </pc:sldChg>
      <pc:sldChg chg="addSp modSp mod setBg">
        <pc:chgData name="Hanneke van Tuinen" userId="ed22c550-b84f-4481-816d-c5ae7bd4721b" providerId="ADAL" clId="{326D26DA-C532-4FB0-8670-DFA85B9EA6AD}" dt="2020-09-20T10:01:48.101" v="1" actId="26606"/>
        <pc:sldMkLst>
          <pc:docMk/>
          <pc:sldMk cId="2447564099" sldId="257"/>
        </pc:sldMkLst>
        <pc:spChg chg="mod">
          <ac:chgData name="Hanneke van Tuinen" userId="ed22c550-b84f-4481-816d-c5ae7bd4721b" providerId="ADAL" clId="{326D26DA-C532-4FB0-8670-DFA85B9EA6AD}" dt="2020-09-20T10:01:48.101" v="1" actId="26606"/>
          <ac:spMkLst>
            <pc:docMk/>
            <pc:sldMk cId="2447564099" sldId="257"/>
            <ac:spMk id="2" creationId="{00000000-0000-0000-0000-000000000000}"/>
          </ac:spMkLst>
        </pc:spChg>
        <pc:spChg chg="mod">
          <ac:chgData name="Hanneke van Tuinen" userId="ed22c550-b84f-4481-816d-c5ae7bd4721b" providerId="ADAL" clId="{326D26DA-C532-4FB0-8670-DFA85B9EA6AD}" dt="2020-09-20T10:01:48.101" v="1" actId="26606"/>
          <ac:spMkLst>
            <pc:docMk/>
            <pc:sldMk cId="2447564099" sldId="257"/>
            <ac:spMk id="3" creationId="{00000000-0000-0000-0000-000000000000}"/>
          </ac:spMkLst>
        </pc:spChg>
        <pc:spChg chg="add">
          <ac:chgData name="Hanneke van Tuinen" userId="ed22c550-b84f-4481-816d-c5ae7bd4721b" providerId="ADAL" clId="{326D26DA-C532-4FB0-8670-DFA85B9EA6AD}" dt="2020-09-20T10:01:48.101" v="1" actId="26606"/>
          <ac:spMkLst>
            <pc:docMk/>
            <pc:sldMk cId="2447564099" sldId="257"/>
            <ac:spMk id="8" creationId="{39E4C68A-A4A9-48A4-9FF2-D2896B1EA01F}"/>
          </ac:spMkLst>
        </pc:spChg>
        <pc:spChg chg="add">
          <ac:chgData name="Hanneke van Tuinen" userId="ed22c550-b84f-4481-816d-c5ae7bd4721b" providerId="ADAL" clId="{326D26DA-C532-4FB0-8670-DFA85B9EA6AD}" dt="2020-09-20T10:01:48.101" v="1" actId="26606"/>
          <ac:spMkLst>
            <pc:docMk/>
            <pc:sldMk cId="2447564099" sldId="257"/>
            <ac:spMk id="10" creationId="{E2B9AEA5-52CB-49A6-AF8A-33502F291B91}"/>
          </ac:spMkLst>
        </pc:spChg>
      </pc:sldChg>
      <pc:sldChg chg="addSp modSp mod setBg">
        <pc:chgData name="Hanneke van Tuinen" userId="ed22c550-b84f-4481-816d-c5ae7bd4721b" providerId="ADAL" clId="{326D26DA-C532-4FB0-8670-DFA85B9EA6AD}" dt="2020-09-20T10:02:15.385" v="8" actId="404"/>
        <pc:sldMkLst>
          <pc:docMk/>
          <pc:sldMk cId="1634199111" sldId="258"/>
        </pc:sldMkLst>
        <pc:spChg chg="mod">
          <ac:chgData name="Hanneke van Tuinen" userId="ed22c550-b84f-4481-816d-c5ae7bd4721b" providerId="ADAL" clId="{326D26DA-C532-4FB0-8670-DFA85B9EA6AD}" dt="2020-09-20T10:02:00.997" v="2" actId="26606"/>
          <ac:spMkLst>
            <pc:docMk/>
            <pc:sldMk cId="1634199111" sldId="258"/>
            <ac:spMk id="2" creationId="{00000000-0000-0000-0000-000000000000}"/>
          </ac:spMkLst>
        </pc:spChg>
        <pc:spChg chg="mod">
          <ac:chgData name="Hanneke van Tuinen" userId="ed22c550-b84f-4481-816d-c5ae7bd4721b" providerId="ADAL" clId="{326D26DA-C532-4FB0-8670-DFA85B9EA6AD}" dt="2020-09-20T10:02:15.385" v="8" actId="404"/>
          <ac:spMkLst>
            <pc:docMk/>
            <pc:sldMk cId="1634199111" sldId="258"/>
            <ac:spMk id="3" creationId="{00000000-0000-0000-0000-000000000000}"/>
          </ac:spMkLst>
        </pc:spChg>
        <pc:spChg chg="add">
          <ac:chgData name="Hanneke van Tuinen" userId="ed22c550-b84f-4481-816d-c5ae7bd4721b" providerId="ADAL" clId="{326D26DA-C532-4FB0-8670-DFA85B9EA6AD}" dt="2020-09-20T10:02:00.997" v="2" actId="26606"/>
          <ac:spMkLst>
            <pc:docMk/>
            <pc:sldMk cId="1634199111" sldId="258"/>
            <ac:spMk id="8" creationId="{39E4C68A-A4A9-48A4-9FF2-D2896B1EA01F}"/>
          </ac:spMkLst>
        </pc:spChg>
        <pc:spChg chg="add">
          <ac:chgData name="Hanneke van Tuinen" userId="ed22c550-b84f-4481-816d-c5ae7bd4721b" providerId="ADAL" clId="{326D26DA-C532-4FB0-8670-DFA85B9EA6AD}" dt="2020-09-20T10:02:00.997" v="2" actId="26606"/>
          <ac:spMkLst>
            <pc:docMk/>
            <pc:sldMk cId="1634199111" sldId="258"/>
            <ac:spMk id="10" creationId="{E2B9AEA5-52CB-49A6-AF8A-33502F291B91}"/>
          </ac:spMkLst>
        </pc:spChg>
      </pc:sldChg>
      <pc:sldChg chg="addSp modSp mod setBg setClrOvrMap">
        <pc:chgData name="Hanneke van Tuinen" userId="ed22c550-b84f-4481-816d-c5ae7bd4721b" providerId="ADAL" clId="{326D26DA-C532-4FB0-8670-DFA85B9EA6AD}" dt="2020-09-20T10:03:00.387" v="10" actId="26606"/>
        <pc:sldMkLst>
          <pc:docMk/>
          <pc:sldMk cId="3908052642" sldId="259"/>
        </pc:sldMkLst>
        <pc:spChg chg="mod">
          <ac:chgData name="Hanneke van Tuinen" userId="ed22c550-b84f-4481-816d-c5ae7bd4721b" providerId="ADAL" clId="{326D26DA-C532-4FB0-8670-DFA85B9EA6AD}" dt="2020-09-20T10:03:00.387" v="10" actId="26606"/>
          <ac:spMkLst>
            <pc:docMk/>
            <pc:sldMk cId="3908052642" sldId="259"/>
            <ac:spMk id="2" creationId="{00000000-0000-0000-0000-000000000000}"/>
          </ac:spMkLst>
        </pc:spChg>
        <pc:spChg chg="mod">
          <ac:chgData name="Hanneke van Tuinen" userId="ed22c550-b84f-4481-816d-c5ae7bd4721b" providerId="ADAL" clId="{326D26DA-C532-4FB0-8670-DFA85B9EA6AD}" dt="2020-09-20T10:03:00.387" v="10" actId="26606"/>
          <ac:spMkLst>
            <pc:docMk/>
            <pc:sldMk cId="3908052642" sldId="259"/>
            <ac:spMk id="3" creationId="{00000000-0000-0000-0000-000000000000}"/>
          </ac:spMkLst>
        </pc:spChg>
        <pc:spChg chg="add">
          <ac:chgData name="Hanneke van Tuinen" userId="ed22c550-b84f-4481-816d-c5ae7bd4721b" providerId="ADAL" clId="{326D26DA-C532-4FB0-8670-DFA85B9EA6AD}" dt="2020-09-20T10:03:00.387" v="10" actId="26606"/>
          <ac:spMkLst>
            <pc:docMk/>
            <pc:sldMk cId="3908052642" sldId="259"/>
            <ac:spMk id="8" creationId="{A10C41F2-1746-4431-9B52-B9F147A896B8}"/>
          </ac:spMkLst>
        </pc:spChg>
        <pc:spChg chg="add">
          <ac:chgData name="Hanneke van Tuinen" userId="ed22c550-b84f-4481-816d-c5ae7bd4721b" providerId="ADAL" clId="{326D26DA-C532-4FB0-8670-DFA85B9EA6AD}" dt="2020-09-20T10:03:00.387" v="10" actId="26606"/>
          <ac:spMkLst>
            <pc:docMk/>
            <pc:sldMk cId="3908052642" sldId="259"/>
            <ac:spMk id="10" creationId="{B695F8C5-0ED1-4C24-877A-A9E15A1C6430}"/>
          </ac:spMkLst>
        </pc:spChg>
        <pc:spChg chg="add">
          <ac:chgData name="Hanneke van Tuinen" userId="ed22c550-b84f-4481-816d-c5ae7bd4721b" providerId="ADAL" clId="{326D26DA-C532-4FB0-8670-DFA85B9EA6AD}" dt="2020-09-20T10:03:00.387" v="10" actId="26606"/>
          <ac:spMkLst>
            <pc:docMk/>
            <pc:sldMk cId="3908052642" sldId="259"/>
            <ac:spMk id="12" creationId="{7984928E-D694-4849-BBAD-D7C7DC405478}"/>
          </ac:spMkLst>
        </pc:spChg>
        <pc:cxnChg chg="add">
          <ac:chgData name="Hanneke van Tuinen" userId="ed22c550-b84f-4481-816d-c5ae7bd4721b" providerId="ADAL" clId="{326D26DA-C532-4FB0-8670-DFA85B9EA6AD}" dt="2020-09-20T10:03:00.387" v="10" actId="26606"/>
          <ac:cxnSpMkLst>
            <pc:docMk/>
            <pc:sldMk cId="3908052642" sldId="259"/>
            <ac:cxnSpMk id="14" creationId="{99237721-19CF-41B1-AA0A-E1E1A8282D52}"/>
          </ac:cxnSpMkLst>
        </pc:cxnChg>
      </pc:sldChg>
      <pc:sldChg chg="addSp modSp mod setBg">
        <pc:chgData name="Hanneke van Tuinen" userId="ed22c550-b84f-4481-816d-c5ae7bd4721b" providerId="ADAL" clId="{326D26DA-C532-4FB0-8670-DFA85B9EA6AD}" dt="2020-09-21T06:48:34.816" v="994" actId="20577"/>
        <pc:sldMkLst>
          <pc:docMk/>
          <pc:sldMk cId="849903695" sldId="260"/>
        </pc:sldMkLst>
        <pc:spChg chg="mod">
          <ac:chgData name="Hanneke van Tuinen" userId="ed22c550-b84f-4481-816d-c5ae7bd4721b" providerId="ADAL" clId="{326D26DA-C532-4FB0-8670-DFA85B9EA6AD}" dt="2020-09-20T10:03:19.760" v="11" actId="26606"/>
          <ac:spMkLst>
            <pc:docMk/>
            <pc:sldMk cId="849903695" sldId="260"/>
            <ac:spMk id="2" creationId="{00000000-0000-0000-0000-000000000000}"/>
          </ac:spMkLst>
        </pc:spChg>
        <pc:spChg chg="mod">
          <ac:chgData name="Hanneke van Tuinen" userId="ed22c550-b84f-4481-816d-c5ae7bd4721b" providerId="ADAL" clId="{326D26DA-C532-4FB0-8670-DFA85B9EA6AD}" dt="2020-09-21T06:48:34.816" v="994" actId="20577"/>
          <ac:spMkLst>
            <pc:docMk/>
            <pc:sldMk cId="849903695" sldId="260"/>
            <ac:spMk id="3" creationId="{00000000-0000-0000-0000-000000000000}"/>
          </ac:spMkLst>
        </pc:spChg>
        <pc:spChg chg="add">
          <ac:chgData name="Hanneke van Tuinen" userId="ed22c550-b84f-4481-816d-c5ae7bd4721b" providerId="ADAL" clId="{326D26DA-C532-4FB0-8670-DFA85B9EA6AD}" dt="2020-09-20T10:03:19.760" v="11" actId="26606"/>
          <ac:spMkLst>
            <pc:docMk/>
            <pc:sldMk cId="849903695" sldId="260"/>
            <ac:spMk id="8" creationId="{B0890400-BB8B-4A44-AB63-65C7CA223EBA}"/>
          </ac:spMkLst>
        </pc:spChg>
        <pc:cxnChg chg="add">
          <ac:chgData name="Hanneke van Tuinen" userId="ed22c550-b84f-4481-816d-c5ae7bd4721b" providerId="ADAL" clId="{326D26DA-C532-4FB0-8670-DFA85B9EA6AD}" dt="2020-09-20T10:03:19.760" v="11" actId="26606"/>
          <ac:cxnSpMkLst>
            <pc:docMk/>
            <pc:sldMk cId="849903695" sldId="260"/>
            <ac:cxnSpMk id="10" creationId="{4D39B797-CDC6-4529-8A36-9CBFC9816337}"/>
          </ac:cxnSpMkLst>
        </pc:cxnChg>
      </pc:sldChg>
      <pc:sldChg chg="del">
        <pc:chgData name="Hanneke van Tuinen" userId="ed22c550-b84f-4481-816d-c5ae7bd4721b" providerId="ADAL" clId="{326D26DA-C532-4FB0-8670-DFA85B9EA6AD}" dt="2020-09-20T10:06:20.389" v="25" actId="2696"/>
        <pc:sldMkLst>
          <pc:docMk/>
          <pc:sldMk cId="4153816193" sldId="261"/>
        </pc:sldMkLst>
      </pc:sldChg>
      <pc:sldChg chg="addSp delSp modSp mod setBg setClrOvrMap">
        <pc:chgData name="Hanneke van Tuinen" userId="ed22c550-b84f-4481-816d-c5ae7bd4721b" providerId="ADAL" clId="{326D26DA-C532-4FB0-8670-DFA85B9EA6AD}" dt="2020-09-20T10:07:23.930" v="59" actId="20577"/>
        <pc:sldMkLst>
          <pc:docMk/>
          <pc:sldMk cId="3048259407" sldId="262"/>
        </pc:sldMkLst>
        <pc:spChg chg="mod">
          <ac:chgData name="Hanneke van Tuinen" userId="ed22c550-b84f-4481-816d-c5ae7bd4721b" providerId="ADAL" clId="{326D26DA-C532-4FB0-8670-DFA85B9EA6AD}" dt="2020-09-20T10:06:33.223" v="28" actId="26606"/>
          <ac:spMkLst>
            <pc:docMk/>
            <pc:sldMk cId="3048259407" sldId="262"/>
            <ac:spMk id="2" creationId="{00000000-0000-0000-0000-000000000000}"/>
          </ac:spMkLst>
        </pc:spChg>
        <pc:spChg chg="mod">
          <ac:chgData name="Hanneke van Tuinen" userId="ed22c550-b84f-4481-816d-c5ae7bd4721b" providerId="ADAL" clId="{326D26DA-C532-4FB0-8670-DFA85B9EA6AD}" dt="2020-09-20T10:07:23.930" v="59" actId="20577"/>
          <ac:spMkLst>
            <pc:docMk/>
            <pc:sldMk cId="3048259407" sldId="262"/>
            <ac:spMk id="3" creationId="{00000000-0000-0000-0000-000000000000}"/>
          </ac:spMkLst>
        </pc:spChg>
        <pc:spChg chg="add del">
          <ac:chgData name="Hanneke van Tuinen" userId="ed22c550-b84f-4481-816d-c5ae7bd4721b" providerId="ADAL" clId="{326D26DA-C532-4FB0-8670-DFA85B9EA6AD}" dt="2020-09-20T10:06:33.215" v="27" actId="26606"/>
          <ac:spMkLst>
            <pc:docMk/>
            <pc:sldMk cId="3048259407" sldId="262"/>
            <ac:spMk id="8" creationId="{39E4C68A-A4A9-48A4-9FF2-D2896B1EA01F}"/>
          </ac:spMkLst>
        </pc:spChg>
        <pc:spChg chg="add del">
          <ac:chgData name="Hanneke van Tuinen" userId="ed22c550-b84f-4481-816d-c5ae7bd4721b" providerId="ADAL" clId="{326D26DA-C532-4FB0-8670-DFA85B9EA6AD}" dt="2020-09-20T10:06:33.215" v="27" actId="26606"/>
          <ac:spMkLst>
            <pc:docMk/>
            <pc:sldMk cId="3048259407" sldId="262"/>
            <ac:spMk id="10" creationId="{E2B9AEA5-52CB-49A6-AF8A-33502F291B91}"/>
          </ac:spMkLst>
        </pc:spChg>
        <pc:spChg chg="add">
          <ac:chgData name="Hanneke van Tuinen" userId="ed22c550-b84f-4481-816d-c5ae7bd4721b" providerId="ADAL" clId="{326D26DA-C532-4FB0-8670-DFA85B9EA6AD}" dt="2020-09-20T10:06:33.223" v="28" actId="26606"/>
          <ac:spMkLst>
            <pc:docMk/>
            <pc:sldMk cId="3048259407" sldId="262"/>
            <ac:spMk id="12" creationId="{FBA6828D-410E-4E1B-8CAD-4972FBB3B907}"/>
          </ac:spMkLst>
        </pc:spChg>
        <pc:spChg chg="add">
          <ac:chgData name="Hanneke van Tuinen" userId="ed22c550-b84f-4481-816d-c5ae7bd4721b" providerId="ADAL" clId="{326D26DA-C532-4FB0-8670-DFA85B9EA6AD}" dt="2020-09-20T10:06:33.223" v="28" actId="26606"/>
          <ac:spMkLst>
            <pc:docMk/>
            <pc:sldMk cId="3048259407" sldId="262"/>
            <ac:spMk id="13" creationId="{6D428773-F789-43B7-B5FD-AE49E5BD2E79}"/>
          </ac:spMkLst>
        </pc:spChg>
      </pc:sldChg>
      <pc:sldChg chg="del">
        <pc:chgData name="Hanneke van Tuinen" userId="ed22c550-b84f-4481-816d-c5ae7bd4721b" providerId="ADAL" clId="{326D26DA-C532-4FB0-8670-DFA85B9EA6AD}" dt="2020-09-20T10:10:15.989" v="262" actId="2696"/>
        <pc:sldMkLst>
          <pc:docMk/>
          <pc:sldMk cId="538984481" sldId="263"/>
        </pc:sldMkLst>
      </pc:sldChg>
      <pc:sldChg chg="addSp delSp modSp mod setBg setClrOvrMap">
        <pc:chgData name="Hanneke van Tuinen" userId="ed22c550-b84f-4481-816d-c5ae7bd4721b" providerId="ADAL" clId="{326D26DA-C532-4FB0-8670-DFA85B9EA6AD}" dt="2020-09-20T10:14:27.949" v="604" actId="20577"/>
        <pc:sldMkLst>
          <pc:docMk/>
          <pc:sldMk cId="680318093" sldId="265"/>
        </pc:sldMkLst>
        <pc:spChg chg="mod">
          <ac:chgData name="Hanneke van Tuinen" userId="ed22c550-b84f-4481-816d-c5ae7bd4721b" providerId="ADAL" clId="{326D26DA-C532-4FB0-8670-DFA85B9EA6AD}" dt="2020-09-20T10:12:37.144" v="598" actId="26606"/>
          <ac:spMkLst>
            <pc:docMk/>
            <pc:sldMk cId="680318093" sldId="265"/>
            <ac:spMk id="2" creationId="{00000000-0000-0000-0000-000000000000}"/>
          </ac:spMkLst>
        </pc:spChg>
        <pc:spChg chg="mod">
          <ac:chgData name="Hanneke van Tuinen" userId="ed22c550-b84f-4481-816d-c5ae7bd4721b" providerId="ADAL" clId="{326D26DA-C532-4FB0-8670-DFA85B9EA6AD}" dt="2020-09-20T10:14:27.949" v="604" actId="20577"/>
          <ac:spMkLst>
            <pc:docMk/>
            <pc:sldMk cId="680318093" sldId="265"/>
            <ac:spMk id="3" creationId="{00000000-0000-0000-0000-000000000000}"/>
          </ac:spMkLst>
        </pc:spChg>
        <pc:spChg chg="add del">
          <ac:chgData name="Hanneke van Tuinen" userId="ed22c550-b84f-4481-816d-c5ae7bd4721b" providerId="ADAL" clId="{326D26DA-C532-4FB0-8670-DFA85B9EA6AD}" dt="2020-09-20T10:12:37.144" v="597" actId="26606"/>
          <ac:spMkLst>
            <pc:docMk/>
            <pc:sldMk cId="680318093" sldId="265"/>
            <ac:spMk id="8" creationId="{39E4C68A-A4A9-48A4-9FF2-D2896B1EA01F}"/>
          </ac:spMkLst>
        </pc:spChg>
        <pc:spChg chg="add del">
          <ac:chgData name="Hanneke van Tuinen" userId="ed22c550-b84f-4481-816d-c5ae7bd4721b" providerId="ADAL" clId="{326D26DA-C532-4FB0-8670-DFA85B9EA6AD}" dt="2020-09-20T10:12:37.144" v="597" actId="26606"/>
          <ac:spMkLst>
            <pc:docMk/>
            <pc:sldMk cId="680318093" sldId="265"/>
            <ac:spMk id="10" creationId="{E2B9AEA5-52CB-49A6-AF8A-33502F291B91}"/>
          </ac:spMkLst>
        </pc:spChg>
        <pc:spChg chg="add">
          <ac:chgData name="Hanneke van Tuinen" userId="ed22c550-b84f-4481-816d-c5ae7bd4721b" providerId="ADAL" clId="{326D26DA-C532-4FB0-8670-DFA85B9EA6AD}" dt="2020-09-20T10:12:37.144" v="598" actId="26606"/>
          <ac:spMkLst>
            <pc:docMk/>
            <pc:sldMk cId="680318093" sldId="265"/>
            <ac:spMk id="12" creationId="{8E25F227-C9F5-44BC-8ECE-188763D8538E}"/>
          </ac:spMkLst>
        </pc:spChg>
        <pc:spChg chg="add">
          <ac:chgData name="Hanneke van Tuinen" userId="ed22c550-b84f-4481-816d-c5ae7bd4721b" providerId="ADAL" clId="{326D26DA-C532-4FB0-8670-DFA85B9EA6AD}" dt="2020-09-20T10:12:37.144" v="598" actId="26606"/>
          <ac:spMkLst>
            <pc:docMk/>
            <pc:sldMk cId="680318093" sldId="265"/>
            <ac:spMk id="13" creationId="{D654DB25-410A-44B7-8058-3193D21EAFC7}"/>
          </ac:spMkLst>
        </pc:spChg>
        <pc:spChg chg="add">
          <ac:chgData name="Hanneke van Tuinen" userId="ed22c550-b84f-4481-816d-c5ae7bd4721b" providerId="ADAL" clId="{326D26DA-C532-4FB0-8670-DFA85B9EA6AD}" dt="2020-09-20T10:12:37.144" v="598" actId="26606"/>
          <ac:spMkLst>
            <pc:docMk/>
            <pc:sldMk cId="680318093" sldId="265"/>
            <ac:spMk id="14" creationId="{9FAFEBEB-E7DF-4119-99EC-3C2C5F3C7AAF}"/>
          </ac:spMkLst>
        </pc:spChg>
      </pc:sldChg>
      <pc:sldChg chg="addSp modSp mod setBg">
        <pc:chgData name="Hanneke van Tuinen" userId="ed22c550-b84f-4481-816d-c5ae7bd4721b" providerId="ADAL" clId="{326D26DA-C532-4FB0-8670-DFA85B9EA6AD}" dt="2020-09-20T10:17:43.628" v="840" actId="16037"/>
        <pc:sldMkLst>
          <pc:docMk/>
          <pc:sldMk cId="343061618" sldId="266"/>
        </pc:sldMkLst>
        <pc:spChg chg="mod">
          <ac:chgData name="Hanneke van Tuinen" userId="ed22c550-b84f-4481-816d-c5ae7bd4721b" providerId="ADAL" clId="{326D26DA-C532-4FB0-8670-DFA85B9EA6AD}" dt="2020-09-20T10:17:34.254" v="839" actId="26606"/>
          <ac:spMkLst>
            <pc:docMk/>
            <pc:sldMk cId="343061618" sldId="266"/>
            <ac:spMk id="2" creationId="{00000000-0000-0000-0000-000000000000}"/>
          </ac:spMkLst>
        </pc:spChg>
        <pc:spChg chg="mod">
          <ac:chgData name="Hanneke van Tuinen" userId="ed22c550-b84f-4481-816d-c5ae7bd4721b" providerId="ADAL" clId="{326D26DA-C532-4FB0-8670-DFA85B9EA6AD}" dt="2020-09-20T10:17:43.628" v="840" actId="16037"/>
          <ac:spMkLst>
            <pc:docMk/>
            <pc:sldMk cId="343061618" sldId="266"/>
            <ac:spMk id="3" creationId="{00000000-0000-0000-0000-000000000000}"/>
          </ac:spMkLst>
        </pc:spChg>
        <pc:spChg chg="add">
          <ac:chgData name="Hanneke van Tuinen" userId="ed22c550-b84f-4481-816d-c5ae7bd4721b" providerId="ADAL" clId="{326D26DA-C532-4FB0-8670-DFA85B9EA6AD}" dt="2020-09-20T10:17:34.254" v="839" actId="26606"/>
          <ac:spMkLst>
            <pc:docMk/>
            <pc:sldMk cId="343061618" sldId="266"/>
            <ac:spMk id="8" creationId="{2BF2ABC8-4FD6-4B60-92A7-BB3BEE3C1ACA}"/>
          </ac:spMkLst>
        </pc:spChg>
        <pc:spChg chg="add">
          <ac:chgData name="Hanneke van Tuinen" userId="ed22c550-b84f-4481-816d-c5ae7bd4721b" providerId="ADAL" clId="{326D26DA-C532-4FB0-8670-DFA85B9EA6AD}" dt="2020-09-20T10:17:34.254" v="839" actId="26606"/>
          <ac:spMkLst>
            <pc:docMk/>
            <pc:sldMk cId="343061618" sldId="266"/>
            <ac:spMk id="12" creationId="{77D7B666-D5E6-48CE-B26A-FB5E5C34AF90}"/>
          </ac:spMkLst>
        </pc:spChg>
        <pc:spChg chg="add">
          <ac:chgData name="Hanneke van Tuinen" userId="ed22c550-b84f-4481-816d-c5ae7bd4721b" providerId="ADAL" clId="{326D26DA-C532-4FB0-8670-DFA85B9EA6AD}" dt="2020-09-20T10:17:34.254" v="839" actId="26606"/>
          <ac:spMkLst>
            <pc:docMk/>
            <pc:sldMk cId="343061618" sldId="266"/>
            <ac:spMk id="14" creationId="{F6EE670A-A41A-44AD-BC1C-2090365EB5B3}"/>
          </ac:spMkLst>
        </pc:spChg>
        <pc:cxnChg chg="add">
          <ac:chgData name="Hanneke van Tuinen" userId="ed22c550-b84f-4481-816d-c5ae7bd4721b" providerId="ADAL" clId="{326D26DA-C532-4FB0-8670-DFA85B9EA6AD}" dt="2020-09-20T10:17:34.254" v="839" actId="26606"/>
          <ac:cxnSpMkLst>
            <pc:docMk/>
            <pc:sldMk cId="343061618" sldId="266"/>
            <ac:cxnSpMk id="10" creationId="{DCD479D3-536C-4161-A6F8-813D30719BFE}"/>
          </ac:cxnSpMkLst>
        </pc:cxnChg>
      </pc:sldChg>
      <pc:sldChg chg="addSp delSp modSp mod setBg">
        <pc:chgData name="Hanneke van Tuinen" userId="ed22c550-b84f-4481-816d-c5ae7bd4721b" providerId="ADAL" clId="{326D26DA-C532-4FB0-8670-DFA85B9EA6AD}" dt="2020-09-20T10:20:02.492" v="848" actId="26606"/>
        <pc:sldMkLst>
          <pc:docMk/>
          <pc:sldMk cId="1042680449" sldId="268"/>
        </pc:sldMkLst>
        <pc:spChg chg="mod">
          <ac:chgData name="Hanneke van Tuinen" userId="ed22c550-b84f-4481-816d-c5ae7bd4721b" providerId="ADAL" clId="{326D26DA-C532-4FB0-8670-DFA85B9EA6AD}" dt="2020-09-20T10:20:02.492" v="848" actId="26606"/>
          <ac:spMkLst>
            <pc:docMk/>
            <pc:sldMk cId="1042680449" sldId="268"/>
            <ac:spMk id="2" creationId="{00000000-0000-0000-0000-000000000000}"/>
          </ac:spMkLst>
        </pc:spChg>
        <pc:spChg chg="mod">
          <ac:chgData name="Hanneke van Tuinen" userId="ed22c550-b84f-4481-816d-c5ae7bd4721b" providerId="ADAL" clId="{326D26DA-C532-4FB0-8670-DFA85B9EA6AD}" dt="2020-09-20T10:20:02.492" v="848" actId="26606"/>
          <ac:spMkLst>
            <pc:docMk/>
            <pc:sldMk cId="1042680449" sldId="268"/>
            <ac:spMk id="3" creationId="{00000000-0000-0000-0000-000000000000}"/>
          </ac:spMkLst>
        </pc:spChg>
        <pc:spChg chg="add del">
          <ac:chgData name="Hanneke van Tuinen" userId="ed22c550-b84f-4481-816d-c5ae7bd4721b" providerId="ADAL" clId="{326D26DA-C532-4FB0-8670-DFA85B9EA6AD}" dt="2020-09-20T10:20:02.492" v="848" actId="26606"/>
          <ac:spMkLst>
            <pc:docMk/>
            <pc:sldMk cId="1042680449" sldId="268"/>
            <ac:spMk id="8" creationId="{B0890400-BB8B-4A44-AB63-65C7CA223EBA}"/>
          </ac:spMkLst>
        </pc:spChg>
        <pc:spChg chg="add">
          <ac:chgData name="Hanneke van Tuinen" userId="ed22c550-b84f-4481-816d-c5ae7bd4721b" providerId="ADAL" clId="{326D26DA-C532-4FB0-8670-DFA85B9EA6AD}" dt="2020-09-20T10:20:02.492" v="848" actId="26606"/>
          <ac:spMkLst>
            <pc:docMk/>
            <pc:sldMk cId="1042680449" sldId="268"/>
            <ac:spMk id="15" creationId="{39E4C68A-A4A9-48A4-9FF2-D2896B1EA01F}"/>
          </ac:spMkLst>
        </pc:spChg>
        <pc:spChg chg="add">
          <ac:chgData name="Hanneke van Tuinen" userId="ed22c550-b84f-4481-816d-c5ae7bd4721b" providerId="ADAL" clId="{326D26DA-C532-4FB0-8670-DFA85B9EA6AD}" dt="2020-09-20T10:20:02.492" v="848" actId="26606"/>
          <ac:spMkLst>
            <pc:docMk/>
            <pc:sldMk cId="1042680449" sldId="268"/>
            <ac:spMk id="17" creationId="{E2B9AEA5-52CB-49A6-AF8A-33502F291B91}"/>
          </ac:spMkLst>
        </pc:spChg>
        <pc:cxnChg chg="add del">
          <ac:chgData name="Hanneke van Tuinen" userId="ed22c550-b84f-4481-816d-c5ae7bd4721b" providerId="ADAL" clId="{326D26DA-C532-4FB0-8670-DFA85B9EA6AD}" dt="2020-09-20T10:20:02.492" v="848" actId="26606"/>
          <ac:cxnSpMkLst>
            <pc:docMk/>
            <pc:sldMk cId="1042680449" sldId="268"/>
            <ac:cxnSpMk id="10" creationId="{4D39B797-CDC6-4529-8A36-9CBFC9816337}"/>
          </ac:cxnSpMkLst>
        </pc:cxnChg>
      </pc:sldChg>
      <pc:sldChg chg="modSp">
        <pc:chgData name="Hanneke van Tuinen" userId="ed22c550-b84f-4481-816d-c5ae7bd4721b" providerId="ADAL" clId="{326D26DA-C532-4FB0-8670-DFA85B9EA6AD}" dt="2020-09-20T10:24:22.136" v="964" actId="20577"/>
        <pc:sldMkLst>
          <pc:docMk/>
          <pc:sldMk cId="4122418076" sldId="269"/>
        </pc:sldMkLst>
        <pc:spChg chg="mod">
          <ac:chgData name="Hanneke van Tuinen" userId="ed22c550-b84f-4481-816d-c5ae7bd4721b" providerId="ADAL" clId="{326D26DA-C532-4FB0-8670-DFA85B9EA6AD}" dt="2020-09-20T10:24:22.136" v="964" actId="20577"/>
          <ac:spMkLst>
            <pc:docMk/>
            <pc:sldMk cId="4122418076" sldId="269"/>
            <ac:spMk id="3" creationId="{00000000-0000-0000-0000-000000000000}"/>
          </ac:spMkLst>
        </pc:spChg>
      </pc:sldChg>
      <pc:sldChg chg="addSp modSp mod setBg setClrOvrMap">
        <pc:chgData name="Hanneke van Tuinen" userId="ed22c550-b84f-4481-816d-c5ae7bd4721b" providerId="ADAL" clId="{326D26DA-C532-4FB0-8670-DFA85B9EA6AD}" dt="2020-09-20T10:21:02.626" v="850" actId="113"/>
        <pc:sldMkLst>
          <pc:docMk/>
          <pc:sldMk cId="1155339474" sldId="270"/>
        </pc:sldMkLst>
        <pc:spChg chg="mod">
          <ac:chgData name="Hanneke van Tuinen" userId="ed22c550-b84f-4481-816d-c5ae7bd4721b" providerId="ADAL" clId="{326D26DA-C532-4FB0-8670-DFA85B9EA6AD}" dt="2020-09-20T10:20:58.564" v="849" actId="26606"/>
          <ac:spMkLst>
            <pc:docMk/>
            <pc:sldMk cId="1155339474" sldId="270"/>
            <ac:spMk id="2" creationId="{00000000-0000-0000-0000-000000000000}"/>
          </ac:spMkLst>
        </pc:spChg>
        <pc:spChg chg="mod">
          <ac:chgData name="Hanneke van Tuinen" userId="ed22c550-b84f-4481-816d-c5ae7bd4721b" providerId="ADAL" clId="{326D26DA-C532-4FB0-8670-DFA85B9EA6AD}" dt="2020-09-20T10:21:02.626" v="850" actId="113"/>
          <ac:spMkLst>
            <pc:docMk/>
            <pc:sldMk cId="1155339474" sldId="270"/>
            <ac:spMk id="3" creationId="{00000000-0000-0000-0000-000000000000}"/>
          </ac:spMkLst>
        </pc:spChg>
        <pc:spChg chg="add">
          <ac:chgData name="Hanneke van Tuinen" userId="ed22c550-b84f-4481-816d-c5ae7bd4721b" providerId="ADAL" clId="{326D26DA-C532-4FB0-8670-DFA85B9EA6AD}" dt="2020-09-20T10:20:58.564" v="849" actId="26606"/>
          <ac:spMkLst>
            <pc:docMk/>
            <pc:sldMk cId="1155339474" sldId="270"/>
            <ac:spMk id="8" creationId="{A10C41F2-1746-4431-9B52-B9F147A896B8}"/>
          </ac:spMkLst>
        </pc:spChg>
        <pc:spChg chg="add">
          <ac:chgData name="Hanneke van Tuinen" userId="ed22c550-b84f-4481-816d-c5ae7bd4721b" providerId="ADAL" clId="{326D26DA-C532-4FB0-8670-DFA85B9EA6AD}" dt="2020-09-20T10:20:58.564" v="849" actId="26606"/>
          <ac:spMkLst>
            <pc:docMk/>
            <pc:sldMk cId="1155339474" sldId="270"/>
            <ac:spMk id="10" creationId="{B695F8C5-0ED1-4C24-877A-A9E15A1C6430}"/>
          </ac:spMkLst>
        </pc:spChg>
        <pc:spChg chg="add">
          <ac:chgData name="Hanneke van Tuinen" userId="ed22c550-b84f-4481-816d-c5ae7bd4721b" providerId="ADAL" clId="{326D26DA-C532-4FB0-8670-DFA85B9EA6AD}" dt="2020-09-20T10:20:58.564" v="849" actId="26606"/>
          <ac:spMkLst>
            <pc:docMk/>
            <pc:sldMk cId="1155339474" sldId="270"/>
            <ac:spMk id="12" creationId="{7984928E-D694-4849-BBAD-D7C7DC405478}"/>
          </ac:spMkLst>
        </pc:spChg>
        <pc:cxnChg chg="add">
          <ac:chgData name="Hanneke van Tuinen" userId="ed22c550-b84f-4481-816d-c5ae7bd4721b" providerId="ADAL" clId="{326D26DA-C532-4FB0-8670-DFA85B9EA6AD}" dt="2020-09-20T10:20:58.564" v="849" actId="26606"/>
          <ac:cxnSpMkLst>
            <pc:docMk/>
            <pc:sldMk cId="1155339474" sldId="270"/>
            <ac:cxnSpMk id="14" creationId="{99237721-19CF-41B1-AA0A-E1E1A8282D52}"/>
          </ac:cxnSpMkLst>
        </pc:cxnChg>
      </pc:sldChg>
      <pc:sldChg chg="addSp modSp mod setBg setClrOvrMap">
        <pc:chgData name="Hanneke van Tuinen" userId="ed22c550-b84f-4481-816d-c5ae7bd4721b" providerId="ADAL" clId="{326D26DA-C532-4FB0-8670-DFA85B9EA6AD}" dt="2020-09-20T10:21:24.115" v="871" actId="20577"/>
        <pc:sldMkLst>
          <pc:docMk/>
          <pc:sldMk cId="3708302319" sldId="271"/>
        </pc:sldMkLst>
        <pc:spChg chg="mod">
          <ac:chgData name="Hanneke van Tuinen" userId="ed22c550-b84f-4481-816d-c5ae7bd4721b" providerId="ADAL" clId="{326D26DA-C532-4FB0-8670-DFA85B9EA6AD}" dt="2020-09-20T10:21:11.163" v="851" actId="26606"/>
          <ac:spMkLst>
            <pc:docMk/>
            <pc:sldMk cId="3708302319" sldId="271"/>
            <ac:spMk id="2" creationId="{00000000-0000-0000-0000-000000000000}"/>
          </ac:spMkLst>
        </pc:spChg>
        <pc:spChg chg="mod">
          <ac:chgData name="Hanneke van Tuinen" userId="ed22c550-b84f-4481-816d-c5ae7bd4721b" providerId="ADAL" clId="{326D26DA-C532-4FB0-8670-DFA85B9EA6AD}" dt="2020-09-20T10:21:24.115" v="871" actId="20577"/>
          <ac:spMkLst>
            <pc:docMk/>
            <pc:sldMk cId="3708302319" sldId="271"/>
            <ac:spMk id="3" creationId="{00000000-0000-0000-0000-000000000000}"/>
          </ac:spMkLst>
        </pc:spChg>
        <pc:spChg chg="add">
          <ac:chgData name="Hanneke van Tuinen" userId="ed22c550-b84f-4481-816d-c5ae7bd4721b" providerId="ADAL" clId="{326D26DA-C532-4FB0-8670-DFA85B9EA6AD}" dt="2020-09-20T10:21:11.163" v="851" actId="26606"/>
          <ac:spMkLst>
            <pc:docMk/>
            <pc:sldMk cId="3708302319" sldId="271"/>
            <ac:spMk id="8" creationId="{D654DB25-410A-44B7-8058-3193D21EAFC7}"/>
          </ac:spMkLst>
        </pc:spChg>
        <pc:spChg chg="add">
          <ac:chgData name="Hanneke van Tuinen" userId="ed22c550-b84f-4481-816d-c5ae7bd4721b" providerId="ADAL" clId="{326D26DA-C532-4FB0-8670-DFA85B9EA6AD}" dt="2020-09-20T10:21:11.163" v="851" actId="26606"/>
          <ac:spMkLst>
            <pc:docMk/>
            <pc:sldMk cId="3708302319" sldId="271"/>
            <ac:spMk id="10" creationId="{9FAFEBEB-E7DF-4119-99EC-3C2C5F3C7AAF}"/>
          </ac:spMkLst>
        </pc:spChg>
        <pc:spChg chg="add">
          <ac:chgData name="Hanneke van Tuinen" userId="ed22c550-b84f-4481-816d-c5ae7bd4721b" providerId="ADAL" clId="{326D26DA-C532-4FB0-8670-DFA85B9EA6AD}" dt="2020-09-20T10:21:11.163" v="851" actId="26606"/>
          <ac:spMkLst>
            <pc:docMk/>
            <pc:sldMk cId="3708302319" sldId="271"/>
            <ac:spMk id="12" creationId="{8E25F227-C9F5-44BC-8ECE-188763D8538E}"/>
          </ac:spMkLst>
        </pc:spChg>
      </pc:sldChg>
      <pc:sldChg chg="addSp modSp mod setBg">
        <pc:chgData name="Hanneke van Tuinen" userId="ed22c550-b84f-4481-816d-c5ae7bd4721b" providerId="ADAL" clId="{326D26DA-C532-4FB0-8670-DFA85B9EA6AD}" dt="2020-09-20T10:21:55.743" v="931" actId="20577"/>
        <pc:sldMkLst>
          <pc:docMk/>
          <pc:sldMk cId="4101895272" sldId="272"/>
        </pc:sldMkLst>
        <pc:spChg chg="mod">
          <ac:chgData name="Hanneke van Tuinen" userId="ed22c550-b84f-4481-816d-c5ae7bd4721b" providerId="ADAL" clId="{326D26DA-C532-4FB0-8670-DFA85B9EA6AD}" dt="2020-09-20T10:21:34.348" v="872" actId="26606"/>
          <ac:spMkLst>
            <pc:docMk/>
            <pc:sldMk cId="4101895272" sldId="272"/>
            <ac:spMk id="2" creationId="{00000000-0000-0000-0000-000000000000}"/>
          </ac:spMkLst>
        </pc:spChg>
        <pc:spChg chg="mod">
          <ac:chgData name="Hanneke van Tuinen" userId="ed22c550-b84f-4481-816d-c5ae7bd4721b" providerId="ADAL" clId="{326D26DA-C532-4FB0-8670-DFA85B9EA6AD}" dt="2020-09-20T10:21:55.743" v="931" actId="20577"/>
          <ac:spMkLst>
            <pc:docMk/>
            <pc:sldMk cId="4101895272" sldId="272"/>
            <ac:spMk id="3" creationId="{00000000-0000-0000-0000-000000000000}"/>
          </ac:spMkLst>
        </pc:spChg>
        <pc:spChg chg="add">
          <ac:chgData name="Hanneke van Tuinen" userId="ed22c550-b84f-4481-816d-c5ae7bd4721b" providerId="ADAL" clId="{326D26DA-C532-4FB0-8670-DFA85B9EA6AD}" dt="2020-09-20T10:21:34.348" v="872" actId="26606"/>
          <ac:spMkLst>
            <pc:docMk/>
            <pc:sldMk cId="4101895272" sldId="272"/>
            <ac:spMk id="8" creationId="{39E4C68A-A4A9-48A4-9FF2-D2896B1EA01F}"/>
          </ac:spMkLst>
        </pc:spChg>
        <pc:spChg chg="add">
          <ac:chgData name="Hanneke van Tuinen" userId="ed22c550-b84f-4481-816d-c5ae7bd4721b" providerId="ADAL" clId="{326D26DA-C532-4FB0-8670-DFA85B9EA6AD}" dt="2020-09-20T10:21:34.348" v="872" actId="26606"/>
          <ac:spMkLst>
            <pc:docMk/>
            <pc:sldMk cId="4101895272" sldId="272"/>
            <ac:spMk id="10" creationId="{E2B9AEA5-52CB-49A6-AF8A-33502F291B91}"/>
          </ac:spMkLst>
        </pc:spChg>
      </pc:sldChg>
      <pc:sldChg chg="addSp modSp mod setBg">
        <pc:chgData name="Hanneke van Tuinen" userId="ed22c550-b84f-4481-816d-c5ae7bd4721b" providerId="ADAL" clId="{326D26DA-C532-4FB0-8670-DFA85B9EA6AD}" dt="2020-09-20T10:22:37.560" v="937" actId="20577"/>
        <pc:sldMkLst>
          <pc:docMk/>
          <pc:sldMk cId="2966466199" sldId="273"/>
        </pc:sldMkLst>
        <pc:spChg chg="mod">
          <ac:chgData name="Hanneke van Tuinen" userId="ed22c550-b84f-4481-816d-c5ae7bd4721b" providerId="ADAL" clId="{326D26DA-C532-4FB0-8670-DFA85B9EA6AD}" dt="2020-09-20T10:22:27.926" v="932" actId="26606"/>
          <ac:spMkLst>
            <pc:docMk/>
            <pc:sldMk cId="2966466199" sldId="273"/>
            <ac:spMk id="2" creationId="{00000000-0000-0000-0000-000000000000}"/>
          </ac:spMkLst>
        </pc:spChg>
        <pc:spChg chg="mod">
          <ac:chgData name="Hanneke van Tuinen" userId="ed22c550-b84f-4481-816d-c5ae7bd4721b" providerId="ADAL" clId="{326D26DA-C532-4FB0-8670-DFA85B9EA6AD}" dt="2020-09-20T10:22:37.560" v="937" actId="20577"/>
          <ac:spMkLst>
            <pc:docMk/>
            <pc:sldMk cId="2966466199" sldId="273"/>
            <ac:spMk id="3" creationId="{00000000-0000-0000-0000-000000000000}"/>
          </ac:spMkLst>
        </pc:spChg>
        <pc:spChg chg="add">
          <ac:chgData name="Hanneke van Tuinen" userId="ed22c550-b84f-4481-816d-c5ae7bd4721b" providerId="ADAL" clId="{326D26DA-C532-4FB0-8670-DFA85B9EA6AD}" dt="2020-09-20T10:22:27.926" v="932" actId="26606"/>
          <ac:spMkLst>
            <pc:docMk/>
            <pc:sldMk cId="2966466199" sldId="273"/>
            <ac:spMk id="8" creationId="{39E4C68A-A4A9-48A4-9FF2-D2896B1EA01F}"/>
          </ac:spMkLst>
        </pc:spChg>
        <pc:spChg chg="add">
          <ac:chgData name="Hanneke van Tuinen" userId="ed22c550-b84f-4481-816d-c5ae7bd4721b" providerId="ADAL" clId="{326D26DA-C532-4FB0-8670-DFA85B9EA6AD}" dt="2020-09-20T10:22:27.926" v="932" actId="26606"/>
          <ac:spMkLst>
            <pc:docMk/>
            <pc:sldMk cId="2966466199" sldId="273"/>
            <ac:spMk id="10" creationId="{E2B9AEA5-52CB-49A6-AF8A-33502F291B91}"/>
          </ac:spMkLst>
        </pc:spChg>
      </pc:sldChg>
      <pc:sldChg chg="modSp">
        <pc:chgData name="Hanneke van Tuinen" userId="ed22c550-b84f-4481-816d-c5ae7bd4721b" providerId="ADAL" clId="{326D26DA-C532-4FB0-8670-DFA85B9EA6AD}" dt="2020-09-20T10:23:17.290" v="940" actId="20577"/>
        <pc:sldMkLst>
          <pc:docMk/>
          <pc:sldMk cId="2409926970" sldId="274"/>
        </pc:sldMkLst>
        <pc:spChg chg="mod">
          <ac:chgData name="Hanneke van Tuinen" userId="ed22c550-b84f-4481-816d-c5ae7bd4721b" providerId="ADAL" clId="{326D26DA-C532-4FB0-8670-DFA85B9EA6AD}" dt="2020-09-20T10:23:17.290" v="940" actId="20577"/>
          <ac:spMkLst>
            <pc:docMk/>
            <pc:sldMk cId="2409926970" sldId="274"/>
            <ac:spMk id="3" creationId="{00000000-0000-0000-0000-000000000000}"/>
          </ac:spMkLst>
        </pc:spChg>
      </pc:sldChg>
      <pc:sldChg chg="addSp modSp mod setBg setClrOvrMap">
        <pc:chgData name="Hanneke van Tuinen" userId="ed22c550-b84f-4481-816d-c5ae7bd4721b" providerId="ADAL" clId="{326D26DA-C532-4FB0-8670-DFA85B9EA6AD}" dt="2020-09-20T10:23:44.088" v="952" actId="20577"/>
        <pc:sldMkLst>
          <pc:docMk/>
          <pc:sldMk cId="110131812" sldId="275"/>
        </pc:sldMkLst>
        <pc:spChg chg="mod">
          <ac:chgData name="Hanneke van Tuinen" userId="ed22c550-b84f-4481-816d-c5ae7bd4721b" providerId="ADAL" clId="{326D26DA-C532-4FB0-8670-DFA85B9EA6AD}" dt="2020-09-20T10:23:32.977" v="941" actId="26606"/>
          <ac:spMkLst>
            <pc:docMk/>
            <pc:sldMk cId="110131812" sldId="275"/>
            <ac:spMk id="2" creationId="{00000000-0000-0000-0000-000000000000}"/>
          </ac:spMkLst>
        </pc:spChg>
        <pc:spChg chg="mod">
          <ac:chgData name="Hanneke van Tuinen" userId="ed22c550-b84f-4481-816d-c5ae7bd4721b" providerId="ADAL" clId="{326D26DA-C532-4FB0-8670-DFA85B9EA6AD}" dt="2020-09-20T10:23:44.088" v="952" actId="20577"/>
          <ac:spMkLst>
            <pc:docMk/>
            <pc:sldMk cId="110131812" sldId="275"/>
            <ac:spMk id="3" creationId="{00000000-0000-0000-0000-000000000000}"/>
          </ac:spMkLst>
        </pc:spChg>
        <pc:spChg chg="add">
          <ac:chgData name="Hanneke van Tuinen" userId="ed22c550-b84f-4481-816d-c5ae7bd4721b" providerId="ADAL" clId="{326D26DA-C532-4FB0-8670-DFA85B9EA6AD}" dt="2020-09-20T10:23:32.977" v="941" actId="26606"/>
          <ac:spMkLst>
            <pc:docMk/>
            <pc:sldMk cId="110131812" sldId="275"/>
            <ac:spMk id="8" creationId="{FBA6828D-410E-4E1B-8CAD-4972FBB3B907}"/>
          </ac:spMkLst>
        </pc:spChg>
        <pc:spChg chg="add">
          <ac:chgData name="Hanneke van Tuinen" userId="ed22c550-b84f-4481-816d-c5ae7bd4721b" providerId="ADAL" clId="{326D26DA-C532-4FB0-8670-DFA85B9EA6AD}" dt="2020-09-20T10:23:32.977" v="941" actId="26606"/>
          <ac:spMkLst>
            <pc:docMk/>
            <pc:sldMk cId="110131812" sldId="275"/>
            <ac:spMk id="10" creationId="{6D428773-F789-43B7-B5FD-AE49E5BD2E79}"/>
          </ac:spMkLst>
        </pc:spChg>
      </pc:sldChg>
      <pc:sldChg chg="addSp delSp modSp mod setBg setClrOvrMap">
        <pc:chgData name="Hanneke van Tuinen" userId="ed22c550-b84f-4481-816d-c5ae7bd4721b" providerId="ADAL" clId="{326D26DA-C532-4FB0-8670-DFA85B9EA6AD}" dt="2020-09-20T10:24:03.699" v="959" actId="26606"/>
        <pc:sldMkLst>
          <pc:docMk/>
          <pc:sldMk cId="862292292" sldId="276"/>
        </pc:sldMkLst>
        <pc:spChg chg="mod">
          <ac:chgData name="Hanneke van Tuinen" userId="ed22c550-b84f-4481-816d-c5ae7bd4721b" providerId="ADAL" clId="{326D26DA-C532-4FB0-8670-DFA85B9EA6AD}" dt="2020-09-20T10:24:03.699" v="959" actId="26606"/>
          <ac:spMkLst>
            <pc:docMk/>
            <pc:sldMk cId="862292292" sldId="276"/>
            <ac:spMk id="2" creationId="{00000000-0000-0000-0000-000000000000}"/>
          </ac:spMkLst>
        </pc:spChg>
        <pc:spChg chg="mod">
          <ac:chgData name="Hanneke van Tuinen" userId="ed22c550-b84f-4481-816d-c5ae7bd4721b" providerId="ADAL" clId="{326D26DA-C532-4FB0-8670-DFA85B9EA6AD}" dt="2020-09-20T10:24:03.699" v="959" actId="26606"/>
          <ac:spMkLst>
            <pc:docMk/>
            <pc:sldMk cId="862292292" sldId="276"/>
            <ac:spMk id="3" creationId="{00000000-0000-0000-0000-000000000000}"/>
          </ac:spMkLst>
        </pc:spChg>
        <pc:spChg chg="add del">
          <ac:chgData name="Hanneke van Tuinen" userId="ed22c550-b84f-4481-816d-c5ae7bd4721b" providerId="ADAL" clId="{326D26DA-C532-4FB0-8670-DFA85B9EA6AD}" dt="2020-09-20T10:23:52.514" v="954" actId="26606"/>
          <ac:spMkLst>
            <pc:docMk/>
            <pc:sldMk cId="862292292" sldId="276"/>
            <ac:spMk id="8" creationId="{39E4C68A-A4A9-48A4-9FF2-D2896B1EA01F}"/>
          </ac:spMkLst>
        </pc:spChg>
        <pc:spChg chg="add del">
          <ac:chgData name="Hanneke van Tuinen" userId="ed22c550-b84f-4481-816d-c5ae7bd4721b" providerId="ADAL" clId="{326D26DA-C532-4FB0-8670-DFA85B9EA6AD}" dt="2020-09-20T10:23:52.514" v="954" actId="26606"/>
          <ac:spMkLst>
            <pc:docMk/>
            <pc:sldMk cId="862292292" sldId="276"/>
            <ac:spMk id="10" creationId="{E2B9AEA5-52CB-49A6-AF8A-33502F291B91}"/>
          </ac:spMkLst>
        </pc:spChg>
        <pc:spChg chg="add del">
          <ac:chgData name="Hanneke van Tuinen" userId="ed22c550-b84f-4481-816d-c5ae7bd4721b" providerId="ADAL" clId="{326D26DA-C532-4FB0-8670-DFA85B9EA6AD}" dt="2020-09-20T10:24:03.699" v="959" actId="26606"/>
          <ac:spMkLst>
            <pc:docMk/>
            <pc:sldMk cId="862292292" sldId="276"/>
            <ac:spMk id="12" creationId="{77D7B666-D5E6-48CE-B26A-FB5E5C34AF90}"/>
          </ac:spMkLst>
        </pc:spChg>
        <pc:spChg chg="add del">
          <ac:chgData name="Hanneke van Tuinen" userId="ed22c550-b84f-4481-816d-c5ae7bd4721b" providerId="ADAL" clId="{326D26DA-C532-4FB0-8670-DFA85B9EA6AD}" dt="2020-09-20T10:24:03.699" v="959" actId="26606"/>
          <ac:spMkLst>
            <pc:docMk/>
            <pc:sldMk cId="862292292" sldId="276"/>
            <ac:spMk id="13" creationId="{2BF2ABC8-4FD6-4B60-92A7-BB3BEE3C1ACA}"/>
          </ac:spMkLst>
        </pc:spChg>
        <pc:spChg chg="add del">
          <ac:chgData name="Hanneke van Tuinen" userId="ed22c550-b84f-4481-816d-c5ae7bd4721b" providerId="ADAL" clId="{326D26DA-C532-4FB0-8670-DFA85B9EA6AD}" dt="2020-09-20T10:24:03.699" v="959" actId="26606"/>
          <ac:spMkLst>
            <pc:docMk/>
            <pc:sldMk cId="862292292" sldId="276"/>
            <ac:spMk id="14" creationId="{F6EE670A-A41A-44AD-BC1C-2090365EB5B3}"/>
          </ac:spMkLst>
        </pc:spChg>
        <pc:spChg chg="add">
          <ac:chgData name="Hanneke van Tuinen" userId="ed22c550-b84f-4481-816d-c5ae7bd4721b" providerId="ADAL" clId="{326D26DA-C532-4FB0-8670-DFA85B9EA6AD}" dt="2020-09-20T10:24:03.699" v="959" actId="26606"/>
          <ac:spMkLst>
            <pc:docMk/>
            <pc:sldMk cId="862292292" sldId="276"/>
            <ac:spMk id="20" creationId="{A10C41F2-1746-4431-9B52-B9F147A896B8}"/>
          </ac:spMkLst>
        </pc:spChg>
        <pc:spChg chg="add">
          <ac:chgData name="Hanneke van Tuinen" userId="ed22c550-b84f-4481-816d-c5ae7bd4721b" providerId="ADAL" clId="{326D26DA-C532-4FB0-8670-DFA85B9EA6AD}" dt="2020-09-20T10:24:03.699" v="959" actId="26606"/>
          <ac:spMkLst>
            <pc:docMk/>
            <pc:sldMk cId="862292292" sldId="276"/>
            <ac:spMk id="22" creationId="{B695F8C5-0ED1-4C24-877A-A9E15A1C6430}"/>
          </ac:spMkLst>
        </pc:spChg>
        <pc:spChg chg="add">
          <ac:chgData name="Hanneke van Tuinen" userId="ed22c550-b84f-4481-816d-c5ae7bd4721b" providerId="ADAL" clId="{326D26DA-C532-4FB0-8670-DFA85B9EA6AD}" dt="2020-09-20T10:24:03.699" v="959" actId="26606"/>
          <ac:spMkLst>
            <pc:docMk/>
            <pc:sldMk cId="862292292" sldId="276"/>
            <ac:spMk id="24" creationId="{7984928E-D694-4849-BBAD-D7C7DC405478}"/>
          </ac:spMkLst>
        </pc:spChg>
        <pc:cxnChg chg="add del">
          <ac:chgData name="Hanneke van Tuinen" userId="ed22c550-b84f-4481-816d-c5ae7bd4721b" providerId="ADAL" clId="{326D26DA-C532-4FB0-8670-DFA85B9EA6AD}" dt="2020-09-20T10:24:03.699" v="959" actId="26606"/>
          <ac:cxnSpMkLst>
            <pc:docMk/>
            <pc:sldMk cId="862292292" sldId="276"/>
            <ac:cxnSpMk id="15" creationId="{DCD479D3-536C-4161-A6F8-813D30719BFE}"/>
          </ac:cxnSpMkLst>
        </pc:cxnChg>
        <pc:cxnChg chg="add">
          <ac:chgData name="Hanneke van Tuinen" userId="ed22c550-b84f-4481-816d-c5ae7bd4721b" providerId="ADAL" clId="{326D26DA-C532-4FB0-8670-DFA85B9EA6AD}" dt="2020-09-20T10:24:03.699" v="959" actId="26606"/>
          <ac:cxnSpMkLst>
            <pc:docMk/>
            <pc:sldMk cId="862292292" sldId="276"/>
            <ac:cxnSpMk id="26" creationId="{99237721-19CF-41B1-AA0A-E1E1A8282D52}"/>
          </ac:cxnSpMkLst>
        </pc:cxnChg>
      </pc:sldChg>
      <pc:sldChg chg="addSp delSp modSp add mod setBg setClrOvrMap">
        <pc:chgData name="Hanneke van Tuinen" userId="ed22c550-b84f-4481-816d-c5ae7bd4721b" providerId="ADAL" clId="{326D26DA-C532-4FB0-8670-DFA85B9EA6AD}" dt="2020-09-20T10:10:01.849" v="261" actId="113"/>
        <pc:sldMkLst>
          <pc:docMk/>
          <pc:sldMk cId="87223984" sldId="278"/>
        </pc:sldMkLst>
        <pc:spChg chg="mod">
          <ac:chgData name="Hanneke van Tuinen" userId="ed22c550-b84f-4481-816d-c5ae7bd4721b" providerId="ADAL" clId="{326D26DA-C532-4FB0-8670-DFA85B9EA6AD}" dt="2020-09-20T10:10:01.849" v="261" actId="113"/>
          <ac:spMkLst>
            <pc:docMk/>
            <pc:sldMk cId="87223984" sldId="278"/>
            <ac:spMk id="2" creationId="{948A46EC-0846-4130-9555-453400C67739}"/>
          </ac:spMkLst>
        </pc:spChg>
        <pc:spChg chg="mod">
          <ac:chgData name="Hanneke van Tuinen" userId="ed22c550-b84f-4481-816d-c5ae7bd4721b" providerId="ADAL" clId="{326D26DA-C532-4FB0-8670-DFA85B9EA6AD}" dt="2020-09-20T10:09:51.763" v="255" actId="26606"/>
          <ac:spMkLst>
            <pc:docMk/>
            <pc:sldMk cId="87223984" sldId="278"/>
            <ac:spMk id="3" creationId="{FE38E58C-E085-46A2-9D7A-3E3A3C4F9D2E}"/>
          </ac:spMkLst>
        </pc:spChg>
        <pc:spChg chg="add del">
          <ac:chgData name="Hanneke van Tuinen" userId="ed22c550-b84f-4481-816d-c5ae7bd4721b" providerId="ADAL" clId="{326D26DA-C532-4FB0-8670-DFA85B9EA6AD}" dt="2020-09-20T10:09:51.763" v="255" actId="26606"/>
          <ac:spMkLst>
            <pc:docMk/>
            <pc:sldMk cId="87223984" sldId="278"/>
            <ac:spMk id="9" creationId="{B32DC26D-8B9B-4CC1-B3CC-D3EA0FB162CD}"/>
          </ac:spMkLst>
        </pc:spChg>
        <pc:spChg chg="add">
          <ac:chgData name="Hanneke van Tuinen" userId="ed22c550-b84f-4481-816d-c5ae7bd4721b" providerId="ADAL" clId="{326D26DA-C532-4FB0-8670-DFA85B9EA6AD}" dt="2020-09-20T10:09:51.763" v="255" actId="26606"/>
          <ac:spMkLst>
            <pc:docMk/>
            <pc:sldMk cId="87223984" sldId="278"/>
            <ac:spMk id="16" creationId="{4038CB10-1F5C-4D54-9DF7-12586DE5B007}"/>
          </ac:spMkLst>
        </pc:spChg>
        <pc:spChg chg="add">
          <ac:chgData name="Hanneke van Tuinen" userId="ed22c550-b84f-4481-816d-c5ae7bd4721b" providerId="ADAL" clId="{326D26DA-C532-4FB0-8670-DFA85B9EA6AD}" dt="2020-09-20T10:09:51.763" v="255" actId="26606"/>
          <ac:spMkLst>
            <pc:docMk/>
            <pc:sldMk cId="87223984" sldId="278"/>
            <ac:spMk id="18" creationId="{73ED6512-6858-4552-B699-9A97FE9A4EA2}"/>
          </ac:spMkLst>
        </pc:spChg>
        <pc:picChg chg="add mod ord">
          <ac:chgData name="Hanneke van Tuinen" userId="ed22c550-b84f-4481-816d-c5ae7bd4721b" providerId="ADAL" clId="{326D26DA-C532-4FB0-8670-DFA85B9EA6AD}" dt="2020-09-20T10:09:51.763" v="255" actId="26606"/>
          <ac:picMkLst>
            <pc:docMk/>
            <pc:sldMk cId="87223984" sldId="278"/>
            <ac:picMk id="4" creationId="{5EEDAF1A-E732-43FF-8E9B-55338335C70B}"/>
          </ac:picMkLst>
        </pc:picChg>
        <pc:cxnChg chg="add del">
          <ac:chgData name="Hanneke van Tuinen" userId="ed22c550-b84f-4481-816d-c5ae7bd4721b" providerId="ADAL" clId="{326D26DA-C532-4FB0-8670-DFA85B9EA6AD}" dt="2020-09-20T10:09:51.763" v="255" actId="26606"/>
          <ac:cxnSpMkLst>
            <pc:docMk/>
            <pc:sldMk cId="87223984" sldId="278"/>
            <ac:cxnSpMk id="11" creationId="{FBB7ADC3-53A0-44F2-914A-78CADAF33411}"/>
          </ac:cxnSpMkLst>
        </pc:cxnChg>
      </pc:sldChg>
      <pc:sldChg chg="addSp modSp add mod setBg">
        <pc:chgData name="Hanneke van Tuinen" userId="ed22c550-b84f-4481-816d-c5ae7bd4721b" providerId="ADAL" clId="{326D26DA-C532-4FB0-8670-DFA85B9EA6AD}" dt="2020-09-20T10:11:49.694" v="595" actId="404"/>
        <pc:sldMkLst>
          <pc:docMk/>
          <pc:sldMk cId="1818294166" sldId="279"/>
        </pc:sldMkLst>
        <pc:spChg chg="mod">
          <ac:chgData name="Hanneke van Tuinen" userId="ed22c550-b84f-4481-816d-c5ae7bd4721b" providerId="ADAL" clId="{326D26DA-C532-4FB0-8670-DFA85B9EA6AD}" dt="2020-09-20T10:11:49.694" v="595" actId="404"/>
          <ac:spMkLst>
            <pc:docMk/>
            <pc:sldMk cId="1818294166" sldId="279"/>
            <ac:spMk id="2" creationId="{EB9EE42B-697B-4689-98F4-DBD9CE60BA03}"/>
          </ac:spMkLst>
        </pc:spChg>
        <pc:spChg chg="mod">
          <ac:chgData name="Hanneke van Tuinen" userId="ed22c550-b84f-4481-816d-c5ae7bd4721b" providerId="ADAL" clId="{326D26DA-C532-4FB0-8670-DFA85B9EA6AD}" dt="2020-09-20T10:11:42.626" v="592" actId="113"/>
          <ac:spMkLst>
            <pc:docMk/>
            <pc:sldMk cId="1818294166" sldId="279"/>
            <ac:spMk id="3" creationId="{5752A386-4CFE-471F-A09C-CD866BC94D1A}"/>
          </ac:spMkLst>
        </pc:spChg>
        <pc:spChg chg="add">
          <ac:chgData name="Hanneke van Tuinen" userId="ed22c550-b84f-4481-816d-c5ae7bd4721b" providerId="ADAL" clId="{326D26DA-C532-4FB0-8670-DFA85B9EA6AD}" dt="2020-09-20T10:11:35.714" v="591" actId="26606"/>
          <ac:spMkLst>
            <pc:docMk/>
            <pc:sldMk cId="1818294166" sldId="279"/>
            <ac:spMk id="8" creationId="{39E4C68A-A4A9-48A4-9FF2-D2896B1EA01F}"/>
          </ac:spMkLst>
        </pc:spChg>
        <pc:spChg chg="add">
          <ac:chgData name="Hanneke van Tuinen" userId="ed22c550-b84f-4481-816d-c5ae7bd4721b" providerId="ADAL" clId="{326D26DA-C532-4FB0-8670-DFA85B9EA6AD}" dt="2020-09-20T10:11:35.714" v="591" actId="26606"/>
          <ac:spMkLst>
            <pc:docMk/>
            <pc:sldMk cId="1818294166" sldId="279"/>
            <ac:spMk id="10" creationId="{E2B9AEA5-52CB-49A6-AF8A-33502F291B91}"/>
          </ac:spMkLst>
        </pc:spChg>
      </pc:sldChg>
    </pc:docChg>
  </pc:docChgLst>
  <pc:docChgLst>
    <pc:chgData name="Hanneke van Tuinen" userId="S::hl.vantuinen@noorderpoort.nl::ed22c550-b84f-4481-816d-c5ae7bd4721b" providerId="AD" clId="Web-{19888EC0-005F-3522-CEAD-27917B77A9AB}"/>
    <pc:docChg chg="modSld">
      <pc:chgData name="Hanneke van Tuinen" userId="S::hl.vantuinen@noorderpoort.nl::ed22c550-b84f-4481-816d-c5ae7bd4721b" providerId="AD" clId="Web-{19888EC0-005F-3522-CEAD-27917B77A9AB}" dt="2018-10-29T09:38:41.091" v="5" actId="20577"/>
      <pc:docMkLst>
        <pc:docMk/>
      </pc:docMkLst>
      <pc:sldChg chg="modSp">
        <pc:chgData name="Hanneke van Tuinen" userId="S::hl.vantuinen@noorderpoort.nl::ed22c550-b84f-4481-816d-c5ae7bd4721b" providerId="AD" clId="Web-{19888EC0-005F-3522-CEAD-27917B77A9AB}" dt="2018-10-29T09:38:41.091" v="4" actId="20577"/>
        <pc:sldMkLst>
          <pc:docMk/>
          <pc:sldMk cId="4101895272" sldId="272"/>
        </pc:sldMkLst>
        <pc:spChg chg="mod">
          <ac:chgData name="Hanneke van Tuinen" userId="S::hl.vantuinen@noorderpoort.nl::ed22c550-b84f-4481-816d-c5ae7bd4721b" providerId="AD" clId="Web-{19888EC0-005F-3522-CEAD-27917B77A9AB}" dt="2018-10-29T09:38:41.091" v="4" actId="20577"/>
          <ac:spMkLst>
            <pc:docMk/>
            <pc:sldMk cId="4101895272" sldId="272"/>
            <ac:spMk id="3" creationId="{00000000-0000-0000-0000-000000000000}"/>
          </ac:spMkLst>
        </pc:spChg>
      </pc:sldChg>
    </pc:docChg>
  </pc:docChgLst>
  <pc:docChgLst>
    <pc:chgData name="Marije Braam" userId="S::mbraam5@st.noorderpoort.nl::fef1c6c7-4350-4a43-883b-a141ab895862" providerId="AD" clId="Web-{C7FCEA2B-7B69-4B7F-95EC-651487476644}"/>
    <pc:docChg chg="modSld">
      <pc:chgData name="Marije Braam" userId="S::mbraam5@st.noorderpoort.nl::fef1c6c7-4350-4a43-883b-a141ab895862" providerId="AD" clId="Web-{C7FCEA2B-7B69-4B7F-95EC-651487476644}" dt="2018-09-13T12:15:38.750" v="251" actId="20577"/>
      <pc:docMkLst>
        <pc:docMk/>
      </pc:docMkLst>
      <pc:sldChg chg="modSp">
        <pc:chgData name="Marije Braam" userId="S::mbraam5@st.noorderpoort.nl::fef1c6c7-4350-4a43-883b-a141ab895862" providerId="AD" clId="Web-{C7FCEA2B-7B69-4B7F-95EC-651487476644}" dt="2018-09-13T12:03:21.318" v="86" actId="20577"/>
        <pc:sldMkLst>
          <pc:docMk/>
          <pc:sldMk cId="3908052642" sldId="259"/>
        </pc:sldMkLst>
        <pc:spChg chg="mod">
          <ac:chgData name="Marije Braam" userId="S::mbraam5@st.noorderpoort.nl::fef1c6c7-4350-4a43-883b-a141ab895862" providerId="AD" clId="Web-{C7FCEA2B-7B69-4B7F-95EC-651487476644}" dt="2018-09-13T12:03:21.318" v="86" actId="20577"/>
          <ac:spMkLst>
            <pc:docMk/>
            <pc:sldMk cId="3908052642" sldId="259"/>
            <ac:spMk id="3" creationId="{00000000-0000-0000-0000-000000000000}"/>
          </ac:spMkLst>
        </pc:spChg>
      </pc:sldChg>
      <pc:sldChg chg="modSp">
        <pc:chgData name="Marije Braam" userId="S::mbraam5@st.noorderpoort.nl::fef1c6c7-4350-4a43-883b-a141ab895862" providerId="AD" clId="Web-{C7FCEA2B-7B69-4B7F-95EC-651487476644}" dt="2018-09-13T12:05:28.601" v="132" actId="20577"/>
        <pc:sldMkLst>
          <pc:docMk/>
          <pc:sldMk cId="538984481" sldId="263"/>
        </pc:sldMkLst>
        <pc:spChg chg="mod">
          <ac:chgData name="Marije Braam" userId="S::mbraam5@st.noorderpoort.nl::fef1c6c7-4350-4a43-883b-a141ab895862" providerId="AD" clId="Web-{C7FCEA2B-7B69-4B7F-95EC-651487476644}" dt="2018-09-13T12:05:28.601" v="132" actId="20577"/>
          <ac:spMkLst>
            <pc:docMk/>
            <pc:sldMk cId="538984481" sldId="263"/>
            <ac:spMk id="3" creationId="{00000000-0000-0000-0000-000000000000}"/>
          </ac:spMkLst>
        </pc:spChg>
      </pc:sldChg>
      <pc:sldChg chg="modSp">
        <pc:chgData name="Marije Braam" userId="S::mbraam5@st.noorderpoort.nl::fef1c6c7-4350-4a43-883b-a141ab895862" providerId="AD" clId="Web-{C7FCEA2B-7B69-4B7F-95EC-651487476644}" dt="2018-09-13T12:15:38.750" v="250" actId="20577"/>
        <pc:sldMkLst>
          <pc:docMk/>
          <pc:sldMk cId="1042680449" sldId="268"/>
        </pc:sldMkLst>
        <pc:spChg chg="mod">
          <ac:chgData name="Marije Braam" userId="S::mbraam5@st.noorderpoort.nl::fef1c6c7-4350-4a43-883b-a141ab895862" providerId="AD" clId="Web-{C7FCEA2B-7B69-4B7F-95EC-651487476644}" dt="2018-09-13T12:15:38.750" v="250" actId="20577"/>
          <ac:spMkLst>
            <pc:docMk/>
            <pc:sldMk cId="1042680449" sldId="26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8CB261-3AE8-4F0F-882C-6DAB8C87ED74}" type="datetimeFigureOut">
              <a:rPr lang="nl-NL" smtClean="0"/>
              <a:t>20-9-2020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5661C7-2F77-4542-A0D6-405112BBE1D1}" type="slidenum">
              <a:rPr lang="nl-NL" smtClean="0"/>
              <a:t>‹nr.›</a:t>
            </a:fld>
            <a:endParaRPr lang="nl-NL"/>
          </a:p>
        </p:txBody>
      </p:sp>
    </p:spTree>
    <p:extLst>
      <p:ext uri="{BB962C8B-B14F-4D97-AF65-F5344CB8AC3E}">
        <p14:creationId xmlns:p14="http://schemas.microsoft.com/office/powerpoint/2010/main" val="1102080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Bij sublinguaal:</a:t>
            </a:r>
            <a:r>
              <a:rPr lang="nl-NL" baseline="0" dirty="0"/>
              <a:t> +0,3-0,5</a:t>
            </a:r>
          </a:p>
          <a:p>
            <a:r>
              <a:rPr lang="nl-NL" baseline="0" dirty="0"/>
              <a:t>Bij axillair: 0,5</a:t>
            </a:r>
          </a:p>
          <a:p>
            <a:endParaRPr lang="nl-NL" baseline="0" dirty="0"/>
          </a:p>
          <a:p>
            <a:r>
              <a:rPr lang="nl-NL" baseline="0" dirty="0"/>
              <a:t>Rectaal temperatuur meten is betrouwbaarst omdat je direct tegen het slijmvlies/bloedvaten aan zit.</a:t>
            </a:r>
          </a:p>
          <a:p>
            <a:r>
              <a:rPr lang="nl-NL" baseline="0" dirty="0"/>
              <a:t>Je verliest vocht bij koorts, en bijv. als je griep hebt en je veel vocht verliest door </a:t>
            </a:r>
            <a:r>
              <a:rPr lang="nl-NL" baseline="0" dirty="0" err="1"/>
              <a:t>bijv</a:t>
            </a:r>
            <a:r>
              <a:rPr lang="nl-NL" baseline="0" dirty="0"/>
              <a:t> diarree of braken.</a:t>
            </a:r>
          </a:p>
          <a:p>
            <a:endParaRPr lang="nl-NL" dirty="0"/>
          </a:p>
        </p:txBody>
      </p:sp>
      <p:sp>
        <p:nvSpPr>
          <p:cNvPr id="4" name="Tijdelijke aanduiding voor dianummer 3"/>
          <p:cNvSpPr>
            <a:spLocks noGrp="1"/>
          </p:cNvSpPr>
          <p:nvPr>
            <p:ph type="sldNum" sz="quarter" idx="10"/>
          </p:nvPr>
        </p:nvSpPr>
        <p:spPr/>
        <p:txBody>
          <a:bodyPr/>
          <a:lstStyle/>
          <a:p>
            <a:fld id="{905661C7-2F77-4542-A0D6-405112BBE1D1}" type="slidenum">
              <a:rPr lang="nl-NL" smtClean="0"/>
              <a:t>3</a:t>
            </a:fld>
            <a:endParaRPr lang="nl-NL"/>
          </a:p>
        </p:txBody>
      </p:sp>
    </p:spTree>
    <p:extLst>
      <p:ext uri="{BB962C8B-B14F-4D97-AF65-F5344CB8AC3E}">
        <p14:creationId xmlns:p14="http://schemas.microsoft.com/office/powerpoint/2010/main" val="3833429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557" name="Group 1556"/>
          <p:cNvGrpSpPr/>
          <p:nvPr/>
        </p:nvGrpSpPr>
        <p:grpSpPr>
          <a:xfrm>
            <a:off x="0" y="420256"/>
            <a:ext cx="12188952" cy="3795497"/>
            <a:chOff x="0" y="420256"/>
            <a:chExt cx="12188952" cy="3795497"/>
          </a:xfrm>
        </p:grpSpPr>
        <p:cxnSp>
          <p:nvCxnSpPr>
            <p:cNvPr id="1558" name="Straight Connector 1557"/>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9" name="Straight Connector 1558"/>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0" name="Straight Connector 1559"/>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1" name="Straight Connector 1560"/>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2" name="Straight Connector 1561"/>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3" name="Straight Connector 1562"/>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4" name="Straight Connector 1563"/>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5" name="Straight Connector 1564"/>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6" name="Straight Connector 1565"/>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7" name="Straight Connector 1566"/>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568"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9"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0"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1"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2"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3"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4"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5"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6"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7"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8"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9"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0"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1"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2"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3"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4"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5"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6"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7"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8"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9"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0"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1"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2"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3"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4"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5"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6"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7"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8"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9"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0"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1"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2"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3"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4"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5"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6"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7"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8"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9" name="Oval 1608"/>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0"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1" name="Oval 161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2"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3"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4"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5"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6"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7"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8" name="Oval 1617"/>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9" name="Oval 1618"/>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0" name="Oval 1619"/>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1" name="Oval 1620"/>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2" name="Oval 1621"/>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3" name="Oval 1622"/>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4" name="Oval 1623"/>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6" name="Oval 1625"/>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7"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8" name="Oval 1627"/>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9"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0" name="Oval 1629"/>
          <p:cNvSpPr/>
          <p:nvPr/>
        </p:nvSpPr>
        <p:spPr>
          <a:xfrm>
            <a:off x="104920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1"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2" name="Oval 1631"/>
          <p:cNvSpPr/>
          <p:nvPr/>
        </p:nvSpPr>
        <p:spPr>
          <a:xfrm>
            <a:off x="96491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3"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4"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5" name="Oval 1634"/>
          <p:cNvSpPr/>
          <p:nvPr/>
        </p:nvSpPr>
        <p:spPr>
          <a:xfrm>
            <a:off x="113348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6"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7" name="Oval 1636"/>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8"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9" name="Oval 1638"/>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0" name="Oval 1639"/>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1" name="Oval 1640"/>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2" name="Oval 1641"/>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3" name="Oval 1642"/>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4" name="Oval 1643"/>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5" name="Oval 1644"/>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6" name="Oval 1645"/>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7" name="Oval 1646"/>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8" name="Oval 1647"/>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9" name="Oval 1648"/>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0" name="Oval 1649"/>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1" name="Oval 1650"/>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2"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3"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4"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5"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6"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7"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8"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9"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0"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1"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2"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3"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4"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6"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7" name="Oval 1666"/>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8" name="Oval 1667"/>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9" name="Oval 1668"/>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0" name="Oval 1669"/>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1" name="Oval 1670"/>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2" name="Oval 1671"/>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3" name="Oval 1672"/>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4" name="Oval 1673"/>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5" name="Oval 1674"/>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6" name="Oval 1675"/>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7" name="Oval 1676"/>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8" name="Oval 1677"/>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9" name="Oval 1678"/>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0"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1" name="Oval 1680"/>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2"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3"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4"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5"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6"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7"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8"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9"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0"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1"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2"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3"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4"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6"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7"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8"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9"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0"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1" name="Oval 170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3" name="Oval 1702"/>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4"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5"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6"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7"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8"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9"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0" name="Oval 1709"/>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1" name="Oval 1710"/>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2" name="Oval 1711"/>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3" name="Oval 1712"/>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4" name="Oval 1713"/>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5" name="Oval 1714"/>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6" name="Oval 1715"/>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7"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8" name="Oval 1717"/>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9"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0" name="Oval 1719"/>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1"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2" name="Oval 1721"/>
          <p:cNvSpPr/>
          <p:nvPr/>
        </p:nvSpPr>
        <p:spPr>
          <a:xfrm>
            <a:off x="104920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3"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4" name="Oval 1723"/>
          <p:cNvSpPr/>
          <p:nvPr/>
        </p:nvSpPr>
        <p:spPr>
          <a:xfrm>
            <a:off x="96491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5"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6"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7" name="Oval 1726"/>
          <p:cNvSpPr/>
          <p:nvPr/>
        </p:nvSpPr>
        <p:spPr>
          <a:xfrm>
            <a:off x="113348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8"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9" name="Oval 1728"/>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0" name="Oval 1729"/>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1" name="Oval 1730"/>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2" name="Oval 1731"/>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3" name="Oval 1732"/>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4" name="Oval 1733"/>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5" name="Oval 1734"/>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6" name="Oval 1735"/>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7" name="Oval 1736"/>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8" name="Oval 1737"/>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9" name="Oval 1738"/>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0" name="Oval 1739"/>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1" name="Oval 1740"/>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2" name="Oval 1741"/>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2"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3"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4"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5"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6"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7"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8" name="Oval 1757"/>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9" name="Oval 1758"/>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0" name="Oval 1759"/>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1" name="Oval 1760"/>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2" name="Oval 1761"/>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3" name="Oval 1762"/>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4" name="Oval 1763"/>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5" name="Oval 1764"/>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6" name="Oval 1765"/>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7" name="Oval 1766"/>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8" name="Oval 1767"/>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9" name="Oval 1768"/>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0" name="Oval 1769"/>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1" name="Oval 1770"/>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2"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3" name="Oval 1772"/>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5" name="Oval 1774"/>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6"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7"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8"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9"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0"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1"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2" name="Oval 1781"/>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3" name="Oval 1782"/>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4" name="Oval 1783"/>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5" name="Oval 1784"/>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6" name="Oval 1785"/>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7" name="Oval 1786"/>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8" name="Oval 1787"/>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9"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0" name="Oval 1789"/>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1"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2" name="Oval 179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4" name="Oval 1793"/>
          <p:cNvSpPr/>
          <p:nvPr/>
        </p:nvSpPr>
        <p:spPr>
          <a:xfrm>
            <a:off x="104920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5"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6" name="Oval 1795"/>
          <p:cNvSpPr/>
          <p:nvPr/>
        </p:nvSpPr>
        <p:spPr>
          <a:xfrm>
            <a:off x="96491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7"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8"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9" name="Oval 1798"/>
          <p:cNvSpPr/>
          <p:nvPr/>
        </p:nvSpPr>
        <p:spPr>
          <a:xfrm>
            <a:off x="113348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0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1" name="Oval 1800"/>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2" name="Oval 1801"/>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3" name="Oval 1802"/>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4" name="Oval 1803"/>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5" name="Oval 1804"/>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6" name="Oval 1805"/>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7" name="Oval 1806"/>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8" name="Oval 1807"/>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9" name="Oval 1808"/>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0" name="Oval 1809"/>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1" name="Oval 1810"/>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2" name="Oval 1811"/>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3" name="Oval 1812"/>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4" name="Oval 1813"/>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5"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6"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7"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8"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9"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0"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1"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2"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3"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4"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5"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6"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7"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8"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9"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0" name="Oval 1829"/>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1" name="Oval 1830"/>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2" name="Oval 1831"/>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3" name="Oval 1832"/>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4" name="Oval 1833"/>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5" name="Oval 1834"/>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6" name="Oval 1835"/>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7" name="Oval 1836"/>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8" name="Oval 1837"/>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9" name="Oval 1838"/>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0" name="Oval 1839"/>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1" name="Oval 1840"/>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2" name="Oval 1841"/>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3" name="Oval 1842"/>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4"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5" name="Oval 1844"/>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6"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7" name="Oval 1846"/>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8"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9"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0"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1"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2"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3"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4" name="Oval 1853"/>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5" name="Oval 1854"/>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6" name="Oval 1855"/>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7" name="Oval 1856"/>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8" name="Oval 1857"/>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9" name="Oval 1858"/>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0" name="Oval 1859"/>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1"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2" name="Oval 186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3"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4" name="Oval 1863"/>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5"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6" name="Oval 1865"/>
          <p:cNvSpPr/>
          <p:nvPr/>
        </p:nvSpPr>
        <p:spPr>
          <a:xfrm>
            <a:off x="104920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7"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8" name="Oval 1867"/>
          <p:cNvSpPr/>
          <p:nvPr/>
        </p:nvSpPr>
        <p:spPr>
          <a:xfrm>
            <a:off x="96491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9"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0"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1" name="Oval 1870"/>
          <p:cNvSpPr/>
          <p:nvPr/>
        </p:nvSpPr>
        <p:spPr>
          <a:xfrm>
            <a:off x="113348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72"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3" name="Oval 1872"/>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4" name="Oval 1873"/>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5" name="Oval 1874"/>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6" name="Oval 1875"/>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7" name="Oval 1876"/>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8" name="Oval 1877"/>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9" name="Oval 1878"/>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0" name="Oval 1879"/>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1" name="Oval 1880"/>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2" name="Oval 1881"/>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3" name="Oval 1882"/>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4" name="Oval 1883"/>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5" name="Oval 1884"/>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6" name="Oval 1885"/>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7"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8"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9"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0"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1"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2"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3"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4"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5"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6"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7"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8"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9"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0"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1"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2" name="Oval 190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3" name="Oval 190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4" name="Oval 190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5" name="Oval 190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6" name="Oval 190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7" name="Oval 190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8" name="Oval 190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9" name="Oval 190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0" name="Oval 190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1" name="Oval 191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2" name="Oval 191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3" name="Oval 1912"/>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4" name="Oval 1913"/>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5" name="Oval 1914"/>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6"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7" name="Oval 1916"/>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18"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9" name="Oval 1918"/>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0"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1"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2"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3"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4"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5"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6" name="Oval 192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7" name="Oval 192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8" name="Oval 192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9" name="Oval 192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0" name="Oval 192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1" name="Oval 193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2" name="Oval 193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4" name="Oval 1933"/>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5"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6" name="Oval 1935"/>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7"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8" name="Oval 1937"/>
          <p:cNvSpPr/>
          <p:nvPr/>
        </p:nvSpPr>
        <p:spPr>
          <a:xfrm>
            <a:off x="104920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9"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0" name="Oval 1939"/>
          <p:cNvSpPr/>
          <p:nvPr/>
        </p:nvSpPr>
        <p:spPr>
          <a:xfrm>
            <a:off x="96491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3" name="Oval 1942"/>
          <p:cNvSpPr/>
          <p:nvPr/>
        </p:nvSpPr>
        <p:spPr>
          <a:xfrm>
            <a:off x="113348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5" name="Oval 194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6" name="Oval 194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7" name="Oval 194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8" name="Oval 194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9" name="Oval 194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0" name="Oval 194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1" name="Oval 195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2" name="Oval 195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3" name="Oval 195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4" name="Oval 195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5" name="Oval 1954"/>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6" name="Oval 1955"/>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7" name="Oval 1956"/>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8" name="Oval 1957"/>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9"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0"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1"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2"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3"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4"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5"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6"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7"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8"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9"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0"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1"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2"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3"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4" name="Oval 1973"/>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5" name="Oval 1974"/>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6" name="Oval 1975"/>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7" name="Oval 1976"/>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8" name="Oval 1977"/>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9" name="Oval 1978"/>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0" name="Oval 1979"/>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1" name="Oval 1980"/>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2" name="Oval 1981"/>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3" name="Oval 1982"/>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4" name="Oval 1983"/>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5" name="Oval 1984"/>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6" name="Oval 1985"/>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7" name="Oval 1986"/>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8"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9"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0"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1"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2"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3"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de stijl te bewerken</a:t>
            </a:r>
            <a:endParaRPr lang="en-US"/>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 om de ondertitelstijl van het model te bewerken</a:t>
            </a:r>
            <a:endParaRPr lang="en-US"/>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9096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4CD73815-2707-4475-8F1A-B873CB631BB4}"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943575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nl-NL"/>
              <a:t>Klik om de stijl te bewerken</a:t>
            </a:r>
            <a:endParaRPr lang="en-US"/>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2A4AFB99-0EAB-4182-AFF8-E214C82A68F6}"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8793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A5D3794B-289A-4A80-97D7-111025398D45}"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3820478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grpSp>
        <p:nvGrpSpPr>
          <p:cNvPr id="526" name="Group 525"/>
          <p:cNvGrpSpPr/>
          <p:nvPr/>
        </p:nvGrpSpPr>
        <p:grpSpPr>
          <a:xfrm>
            <a:off x="0" y="420256"/>
            <a:ext cx="12188952" cy="3795497"/>
            <a:chOff x="0" y="420256"/>
            <a:chExt cx="12188952" cy="3795497"/>
          </a:xfrm>
        </p:grpSpPr>
        <p:cxnSp>
          <p:nvCxnSpPr>
            <p:cNvPr id="527" name="Straight Connector 526"/>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2" name="Straight Connector 531"/>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3" name="Straight Connector 532"/>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4" name="Straight Connector 533"/>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5" name="Straight Connector 534"/>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6" name="Straight Connector 535"/>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37"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Oval 598"/>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Oval 599"/>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Oval 600"/>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Oval 601"/>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Oval 602"/>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Oval 603"/>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Oval 604"/>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Oval 605"/>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Oval 621"/>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Oval 622"/>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Oval 623"/>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Oval 624"/>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Oval 625"/>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Oval 626"/>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Oval 627"/>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Oval 628"/>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Oval 629"/>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Oval 630"/>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Oval 669"/>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Oval 670"/>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Oval 671"/>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Oval 672"/>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Oval 673"/>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Oval 674"/>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698"/>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1" name="Oval 700"/>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2" name="Oval 701"/>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3" name="Oval 702"/>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4" name="Oval 703"/>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5" name="Oval 704"/>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6" name="Oval 705"/>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7" name="Oval 706"/>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8" name="Oval 707"/>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9" name="Oval 708"/>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0" name="Oval 709"/>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1" name="Oval 710"/>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2" name="Oval 711"/>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3"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5"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6"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8"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9"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0"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1"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2"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4"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5"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6"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7"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8" name="Oval 727"/>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9" name="Oval 728"/>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0" name="Oval 729"/>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1" name="Oval 730"/>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2" name="Oval 731"/>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3" name="Oval 732"/>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4" name="Oval 733"/>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5" name="Oval 734"/>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6" name="Oval 735"/>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7" name="Oval 736"/>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8" name="Oval 737"/>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9" name="Oval 738"/>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0" name="Oval 739"/>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1" name="Oval 740"/>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2"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3"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4"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5"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6"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7"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8"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9"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0"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1"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2"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3"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4"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5"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6"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7" name="Oval 756"/>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8" name="Oval 757"/>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9" name="Oval 758"/>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0" name="Oval 759"/>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1" name="Oval 760"/>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2" name="Oval 761"/>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3" name="Oval 762"/>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4" name="Oval 763"/>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5" name="Oval 764"/>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6" name="Oval 765"/>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7" name="Oval 766"/>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8" name="Oval 767"/>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9" name="Oval 768"/>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0" name="Oval 769"/>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1"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2"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4"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5"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6"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7"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8"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9"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0"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1"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2"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3"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4"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5"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6" name="Oval 785"/>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7" name="Oval 786"/>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8" name="Oval 787"/>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9" name="Oval 788"/>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0" name="Oval 789"/>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1" name="Oval 790"/>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2" name="Oval 791"/>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3" name="Oval 792"/>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4" name="Oval 793"/>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5" name="Oval 794"/>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6" name="Oval 795"/>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7" name="Oval 796"/>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8" name="Oval 797"/>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9" name="Oval 798"/>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0"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1"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2"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3"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4"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5"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6"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7"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8"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9"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1"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2"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3"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4"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5" name="Oval 814"/>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6" name="Oval 815"/>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7" name="Oval 816"/>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8" name="Oval 817"/>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 name="Oval 818"/>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0" name="Oval 819"/>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1" name="Oval 820"/>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2" name="Oval 821"/>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3" name="Oval 822"/>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4" name="Oval 823"/>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5" name="Oval 824"/>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6" name="Oval 825"/>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7" name="Oval 826"/>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8" name="Oval 827"/>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9"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0"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1"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2"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3"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4"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5"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6"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7"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8"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9"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0"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3"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4" name="Oval 843"/>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5" name="Oval 844"/>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6" name="Oval 845"/>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7" name="Oval 846"/>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8" name="Oval 847"/>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9" name="Oval 848"/>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 name="Oval 849"/>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1" name="Oval 850"/>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2" name="Oval 851"/>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3" name="Oval 852"/>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4" name="Oval 853"/>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5" name="Oval 854"/>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6" name="Oval 855"/>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7" name="Oval 856"/>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8"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9"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0"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1"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2"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3"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4"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5"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6"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7"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8"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9"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0"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1"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2"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3" name="Oval 872"/>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4" name="Oval 873"/>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5" name="Oval 874"/>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6" name="Oval 875"/>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7" name="Oval 876"/>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8" name="Oval 877"/>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9" name="Oval 878"/>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0" name="Oval 879"/>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1" name="Oval 880"/>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2" name="Oval 881"/>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3" name="Oval 882"/>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4" name="Oval 883"/>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5" name="Oval 884"/>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6" name="Oval 885"/>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7"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8"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9"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0"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1"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2"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3" name="Oval 902"/>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4" name="Oval 903"/>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5" name="Oval 904"/>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6" name="Oval 905"/>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7" name="Oval 906"/>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8" name="Oval 907"/>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9" name="Oval 908"/>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0" name="Oval 909"/>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1" name="Oval 910"/>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2" name="Oval 911"/>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3" name="Oval 912"/>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4" name="Oval 913"/>
          <p:cNvSpPr/>
          <p:nvPr/>
        </p:nvSpPr>
        <p:spPr>
          <a:xfrm>
            <a:off x="104920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5" name="Oval 914"/>
          <p:cNvSpPr/>
          <p:nvPr/>
        </p:nvSpPr>
        <p:spPr>
          <a:xfrm>
            <a:off x="96491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6" name="Oval 915"/>
          <p:cNvSpPr/>
          <p:nvPr/>
        </p:nvSpPr>
        <p:spPr>
          <a:xfrm>
            <a:off x="113348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7" name="Oval 916"/>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8" name="Oval 917"/>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9" name="Oval 918"/>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0" name="Oval 919"/>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1" name="Oval 920"/>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2" name="Oval 921"/>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3" name="Oval 922"/>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4" name="Oval 923"/>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5" name="Oval 924"/>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6" name="Oval 925"/>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7" name="Oval 926"/>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8" name="Oval 927"/>
          <p:cNvSpPr/>
          <p:nvPr/>
        </p:nvSpPr>
        <p:spPr>
          <a:xfrm>
            <a:off x="104920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9" name="Oval 928"/>
          <p:cNvSpPr/>
          <p:nvPr/>
        </p:nvSpPr>
        <p:spPr>
          <a:xfrm>
            <a:off x="96491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0" name="Oval 929"/>
          <p:cNvSpPr/>
          <p:nvPr/>
        </p:nvSpPr>
        <p:spPr>
          <a:xfrm>
            <a:off x="113348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1" name="Oval 930"/>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2" name="Oval 931"/>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3" name="Oval 932"/>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4" name="Oval 933"/>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5" name="Oval 934"/>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6" name="Oval 935"/>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7" name="Oval 936"/>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8" name="Oval 937"/>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9" name="Oval 938"/>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0" name="Oval 939"/>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1" name="Oval 940"/>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2" name="Oval 941"/>
          <p:cNvSpPr/>
          <p:nvPr/>
        </p:nvSpPr>
        <p:spPr>
          <a:xfrm>
            <a:off x="104920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3" name="Oval 942"/>
          <p:cNvSpPr/>
          <p:nvPr/>
        </p:nvSpPr>
        <p:spPr>
          <a:xfrm>
            <a:off x="96491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4" name="Oval 943"/>
          <p:cNvSpPr/>
          <p:nvPr/>
        </p:nvSpPr>
        <p:spPr>
          <a:xfrm>
            <a:off x="113348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5" name="Oval 944"/>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6" name="Oval 945"/>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7" name="Oval 946"/>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8" name="Oval 947"/>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9" name="Oval 948"/>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0" name="Oval 949"/>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1" name="Oval 950"/>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2" name="Oval 951"/>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3" name="Oval 952"/>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4" name="Oval 953"/>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5" name="Oval 954"/>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6" name="Oval 955"/>
          <p:cNvSpPr/>
          <p:nvPr/>
        </p:nvSpPr>
        <p:spPr>
          <a:xfrm>
            <a:off x="104920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7" name="Oval 956"/>
          <p:cNvSpPr/>
          <p:nvPr/>
        </p:nvSpPr>
        <p:spPr>
          <a:xfrm>
            <a:off x="96491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8" name="Oval 957"/>
          <p:cNvSpPr/>
          <p:nvPr/>
        </p:nvSpPr>
        <p:spPr>
          <a:xfrm>
            <a:off x="113348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9" name="Oval 958"/>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0" name="Oval 959"/>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1" name="Oval 960"/>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2" name="Oval 961"/>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3" name="Oval 962"/>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4" name="Oval 963"/>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5" name="Oval 964"/>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6" name="Oval 965"/>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7" name="Oval 966"/>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8" name="Oval 967"/>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9" name="Oval 968"/>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0" name="Oval 969"/>
          <p:cNvSpPr/>
          <p:nvPr/>
        </p:nvSpPr>
        <p:spPr>
          <a:xfrm>
            <a:off x="104920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1" name="Oval 970"/>
          <p:cNvSpPr/>
          <p:nvPr/>
        </p:nvSpPr>
        <p:spPr>
          <a:xfrm>
            <a:off x="96491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2" name="Oval 971"/>
          <p:cNvSpPr/>
          <p:nvPr/>
        </p:nvSpPr>
        <p:spPr>
          <a:xfrm>
            <a:off x="113348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de stijl te bewerken</a:t>
            </a:r>
            <a:endParaRPr lang="en-US"/>
          </a:p>
        </p:txBody>
      </p:sp>
      <p:sp>
        <p:nvSpPr>
          <p:cNvPr id="3" name="Text Placeholder 2"/>
          <p:cNvSpPr>
            <a:spLocks noGrp="1"/>
          </p:cNvSpPr>
          <p:nvPr>
            <p:ph type="body" idx="1"/>
          </p:nvPr>
        </p:nvSpPr>
        <p:spPr>
          <a:xfrm>
            <a:off x="8610600" y="4960137"/>
            <a:ext cx="3200400" cy="1463040"/>
          </a:xfrm>
        </p:spPr>
        <p:txBody>
          <a:bodyPr lIns="91440" tIns="45720" rIns="91440" bIns="4572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A61015F-7CC6-4D0A-9D87-873EA4C304CC}"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a:p>
        </p:txBody>
      </p:sp>
      <p:cxnSp>
        <p:nvCxnSpPr>
          <p:cNvPr id="8" name="Straight Connector 7"/>
          <p:cNvCxnSpPr/>
          <p:nvPr/>
        </p:nvCxnSpPr>
        <p:spPr>
          <a:xfrm flipV="1">
            <a:off x="838684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4217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de stijl te bewerken</a:t>
            </a:r>
            <a:endParaRPr lang="en-US"/>
          </a:p>
        </p:txBody>
      </p:sp>
      <p:sp>
        <p:nvSpPr>
          <p:cNvPr id="3" name="Content Placeholder 2"/>
          <p:cNvSpPr>
            <a:spLocks noGrp="1"/>
          </p:cNvSpPr>
          <p:nvPr>
            <p:ph sz="half" idx="1"/>
          </p:nvPr>
        </p:nvSpPr>
        <p:spPr>
          <a:xfrm>
            <a:off x="1024128"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5989320"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93C6A301-0538-44EC-B09D-202E1042A48B}" type="datetimeFigureOut">
              <a:rPr lang="en-US" smtClean="0"/>
              <a:t>9/20/2020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61857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nl-NL"/>
              <a:t>Klik om de stijl te bewerken</a:t>
            </a:r>
            <a:endParaRPr lang="en-US"/>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2412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Tekststijl van het model bewerken</a:t>
            </a:r>
          </a:p>
        </p:txBody>
      </p:sp>
      <p:sp>
        <p:nvSpPr>
          <p:cNvPr id="6" name="Content Placeholder 5"/>
          <p:cNvSpPr>
            <a:spLocks noGrp="1"/>
          </p:cNvSpPr>
          <p:nvPr>
            <p:ph sz="quarter" idx="4"/>
          </p:nvPr>
        </p:nvSpPr>
        <p:spPr>
          <a:xfrm>
            <a:off x="5989320"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D789574A-8875-45EF-8EA2-3CAA0F7ABC4C}" type="datetimeFigureOut">
              <a:rPr lang="en-US" smtClean="0"/>
              <a:t>9/20/2020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3088731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Date Placeholder 2"/>
          <p:cNvSpPr>
            <a:spLocks noGrp="1"/>
          </p:cNvSpPr>
          <p:nvPr>
            <p:ph type="dt" sz="half" idx="10"/>
          </p:nvPr>
        </p:nvSpPr>
        <p:spPr/>
        <p:txBody>
          <a:bodyPr/>
          <a:lstStyle/>
          <a:p>
            <a:fld id="{67EF4D4C-5367-4C26-9E2B-D8088D7FCA81}" type="datetimeFigureOut">
              <a:rPr lang="en-US" smtClean="0"/>
              <a:t>9/20/2020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1803753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9/20/2020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2772824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de stijl te bewerken</a:t>
            </a:r>
            <a:endParaRPr lang="en-US"/>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5C68B11-C5A8-448C-8CE9-B1A273C79CFC}" type="datetimeFigureOut">
              <a:rPr lang="en-US" smtClean="0"/>
              <a:t>9/20/2020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2927505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de stijl te bewerken</a:t>
            </a:r>
            <a:endParaRPr lang="en-US"/>
          </a:p>
        </p:txBody>
      </p:sp>
      <p:sp>
        <p:nvSpPr>
          <p:cNvPr id="3" name="Picture Placeholder 2"/>
          <p:cNvSpPr>
            <a:spLocks noGrp="1" noChangeAspect="1"/>
          </p:cNvSpPr>
          <p:nvPr>
            <p:ph type="pic" idx="1"/>
          </p:nvPr>
        </p:nvSpPr>
        <p:spPr>
          <a:xfrm>
            <a:off x="0" y="-1"/>
            <a:ext cx="12188952" cy="4572000"/>
          </a:xfrm>
          <a:solidFill>
            <a:schemeClr val="accent3">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C7616CA0-919D-4A49-9C8A-62FDFB3A5183}" type="datetimeFigureOut">
              <a:rPr lang="en-US" smtClean="0"/>
              <a:t>9/20/2020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7E5644-1E61-4311-A31E-84CB9C7AA8A9}" type="slidenum">
              <a:rPr lang="en-US" smtClean="0"/>
              <a:t>‹nr.›</a:t>
            </a:fld>
            <a:endParaRPr lang="en-US"/>
          </a:p>
        </p:txBody>
      </p:sp>
      <p:cxnSp>
        <p:nvCxnSpPr>
          <p:cNvPr id="9" name="Straight Connector 8"/>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6698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de stijl te bewerken</a:t>
            </a:r>
            <a:endParaRPr lang="en-US"/>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9/20/2020</a:t>
            </a:fld>
            <a:endParaRPr 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‹nr.›</a:t>
            </a:fld>
            <a:endParaRPr lang="en-US"/>
          </a:p>
        </p:txBody>
      </p:sp>
      <p:cxnSp>
        <p:nvCxnSpPr>
          <p:cNvPr id="7" name="Straight Connector 6"/>
          <p:cNvCxnSpPr/>
          <p:nvPr/>
        </p:nvCxnSpPr>
        <p:spPr>
          <a:xfrm flipV="1">
            <a:off x="7620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231150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isala.nl/patientenfolders/5311-fistel-anu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ctrTitle"/>
          </p:nvPr>
        </p:nvSpPr>
        <p:spPr>
          <a:xfrm>
            <a:off x="634501" y="640080"/>
            <a:ext cx="4019429" cy="3339348"/>
          </a:xfrm>
        </p:spPr>
        <p:txBody>
          <a:bodyPr anchor="b">
            <a:normAutofit/>
          </a:bodyPr>
          <a:lstStyle/>
          <a:p>
            <a:r>
              <a:rPr lang="nl-NL" sz="4400">
                <a:solidFill>
                  <a:srgbClr val="FFFFFF"/>
                </a:solidFill>
              </a:rPr>
              <a:t>Medische kennis </a:t>
            </a:r>
          </a:p>
        </p:txBody>
      </p:sp>
      <p:sp>
        <p:nvSpPr>
          <p:cNvPr id="3" name="Ondertitel 2"/>
          <p:cNvSpPr>
            <a:spLocks noGrp="1"/>
          </p:cNvSpPr>
          <p:nvPr>
            <p:ph type="subTitle" idx="1"/>
          </p:nvPr>
        </p:nvSpPr>
        <p:spPr>
          <a:xfrm>
            <a:off x="638921" y="4315017"/>
            <a:ext cx="4015009" cy="1893939"/>
          </a:xfrm>
        </p:spPr>
        <p:txBody>
          <a:bodyPr anchor="t">
            <a:normAutofit/>
          </a:bodyPr>
          <a:lstStyle/>
          <a:p>
            <a:pPr algn="r"/>
            <a:r>
              <a:rPr lang="nl-NL" sz="1600">
                <a:solidFill>
                  <a:srgbClr val="FFFFFF"/>
                </a:solidFill>
              </a:rPr>
              <a:t>Infectieziekten </a:t>
            </a:r>
          </a:p>
        </p:txBody>
      </p:sp>
      <p:cxnSp>
        <p:nvCxnSpPr>
          <p:cNvPr id="10" name="Straight Connector 9">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9130" y="4156010"/>
            <a:ext cx="35661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619704C7-B579-43B7-89ED-555E6619AF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396" y="0"/>
            <a:ext cx="6909991" cy="6858000"/>
          </a:xfrm>
          <a:prstGeom prst="rect">
            <a:avLst/>
          </a:prstGeom>
          <a:blipFill dpi="0" rotWithShape="1">
            <a:blip r:embed="rId2">
              <a:duotone>
                <a:schemeClr val="accent3">
                  <a:shade val="45000"/>
                  <a:satMod val="135000"/>
                </a:schemeClr>
                <a:prstClr val="white"/>
              </a:duotone>
            </a:blip>
            <a:srcRect/>
            <a:tile tx="0" ty="0" sx="75000" sy="75000" flip="xy" algn="ctr"/>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91657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Freeform 16">
            <a:extLst>
              <a:ext uri="{FF2B5EF4-FFF2-40B4-BE49-F238E27FC236}">
                <a16:creationId xmlns:a16="http://schemas.microsoft.com/office/drawing/2014/main" id="{D654DB25-410A-44B7-8058-3193D21EAF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4" name="Rectangle 9">
            <a:extLst>
              <a:ext uri="{FF2B5EF4-FFF2-40B4-BE49-F238E27FC236}">
                <a16:creationId xmlns:a16="http://schemas.microsoft.com/office/drawing/2014/main" id="{9FAFEBEB-E7DF-4119-99EC-3C2C5F3C7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5688020"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40998" y="965200"/>
            <a:ext cx="4689938" cy="4815596"/>
          </a:xfrm>
        </p:spPr>
        <p:txBody>
          <a:bodyPr>
            <a:normAutofit/>
          </a:bodyPr>
          <a:lstStyle/>
          <a:p>
            <a:pPr algn="r"/>
            <a:r>
              <a:rPr lang="nl-NL" cap="none">
                <a:solidFill>
                  <a:srgbClr val="FFFFFF"/>
                </a:solidFill>
              </a:rPr>
              <a:t>Besmetting</a:t>
            </a:r>
          </a:p>
        </p:txBody>
      </p:sp>
      <p:sp>
        <p:nvSpPr>
          <p:cNvPr id="12" name="Rectangle 11">
            <a:extLst>
              <a:ext uri="{FF2B5EF4-FFF2-40B4-BE49-F238E27FC236}">
                <a16:creationId xmlns:a16="http://schemas.microsoft.com/office/drawing/2014/main" id="{8E25F227-C9F5-44BC-8ECE-188763D85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6434" y="321732"/>
            <a:ext cx="5693835" cy="621453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p:cNvSpPr>
            <a:spLocks noGrp="1"/>
          </p:cNvSpPr>
          <p:nvPr>
            <p:ph idx="1"/>
          </p:nvPr>
        </p:nvSpPr>
        <p:spPr>
          <a:xfrm>
            <a:off x="6661065" y="974875"/>
            <a:ext cx="4724573" cy="4852362"/>
          </a:xfrm>
        </p:spPr>
        <p:txBody>
          <a:bodyPr anchor="ctr">
            <a:normAutofit fontScale="92500" lnSpcReduction="10000"/>
          </a:bodyPr>
          <a:lstStyle/>
          <a:p>
            <a:pPr>
              <a:buFont typeface="Arial" panose="020B0604020202020204" pitchFamily="34" charset="0"/>
              <a:buChar char="•"/>
            </a:pPr>
            <a:r>
              <a:rPr lang="nl-NL" sz="2000" dirty="0">
                <a:solidFill>
                  <a:srgbClr val="FFFFFF"/>
                </a:solidFill>
              </a:rPr>
              <a:t> Als je besmet bent, maar je merkt nog niks, spreken we van </a:t>
            </a:r>
            <a:r>
              <a:rPr lang="nl-NL" sz="2000" b="1" dirty="0">
                <a:solidFill>
                  <a:srgbClr val="FFFFFF"/>
                </a:solidFill>
              </a:rPr>
              <a:t>incubatietijd;</a:t>
            </a:r>
          </a:p>
          <a:p>
            <a:pPr>
              <a:buFont typeface="Arial" panose="020B0604020202020204" pitchFamily="34" charset="0"/>
              <a:buChar char="•"/>
            </a:pPr>
            <a:r>
              <a:rPr lang="nl-NL" sz="2000" dirty="0">
                <a:solidFill>
                  <a:srgbClr val="FFFFFF"/>
                </a:solidFill>
              </a:rPr>
              <a:t> Ontstekingsreactie (infectie): pijn, zwelling, roodheid, warmte, gestoorde functie. </a:t>
            </a:r>
          </a:p>
          <a:p>
            <a:pPr>
              <a:buFont typeface="Arial" panose="020B0604020202020204" pitchFamily="34" charset="0"/>
              <a:buChar char="•"/>
            </a:pPr>
            <a:r>
              <a:rPr lang="nl-NL" sz="2000" dirty="0">
                <a:solidFill>
                  <a:srgbClr val="FFFFFF"/>
                </a:solidFill>
              </a:rPr>
              <a:t> Als je veel leukocyten in je bloed hebt, spreek je van </a:t>
            </a:r>
            <a:r>
              <a:rPr lang="nl-NL" sz="2000" b="1" dirty="0">
                <a:solidFill>
                  <a:srgbClr val="FFFFFF"/>
                </a:solidFill>
              </a:rPr>
              <a:t>leukocytose.</a:t>
            </a:r>
          </a:p>
          <a:p>
            <a:pPr>
              <a:buFont typeface="Arial" panose="020B0604020202020204" pitchFamily="34" charset="0"/>
              <a:buChar char="•"/>
            </a:pPr>
            <a:r>
              <a:rPr lang="nl-NL" sz="2000" dirty="0">
                <a:solidFill>
                  <a:srgbClr val="FFFFFF"/>
                </a:solidFill>
              </a:rPr>
              <a:t> Als je veel leukocyten + bacteriën in het bloed hebt, spreek je van een </a:t>
            </a:r>
            <a:r>
              <a:rPr lang="nl-NL" sz="2000" b="1" dirty="0">
                <a:solidFill>
                  <a:srgbClr val="FFFFFF"/>
                </a:solidFill>
              </a:rPr>
              <a:t>infiltraat.</a:t>
            </a:r>
            <a:endParaRPr lang="nl-NL" sz="2000" dirty="0">
              <a:solidFill>
                <a:srgbClr val="FFFFFF"/>
              </a:solidFill>
            </a:endParaRPr>
          </a:p>
          <a:p>
            <a:pPr marL="0" indent="0">
              <a:buNone/>
            </a:pPr>
            <a:r>
              <a:rPr lang="nl-NL" sz="2000" dirty="0">
                <a:solidFill>
                  <a:srgbClr val="FFFFFF"/>
                </a:solidFill>
              </a:rPr>
              <a:t>Pusvorming: de leukocyten zijn dood en er zitten bacteriën bij. </a:t>
            </a:r>
          </a:p>
          <a:p>
            <a:pPr>
              <a:buFont typeface="Arial" panose="020B0604020202020204" pitchFamily="34" charset="0"/>
              <a:buChar char="•"/>
            </a:pPr>
            <a:r>
              <a:rPr lang="nl-NL" sz="2000" dirty="0">
                <a:solidFill>
                  <a:srgbClr val="FFFFFF"/>
                </a:solidFill>
              </a:rPr>
              <a:t> Is er pusvorming in een holte: </a:t>
            </a:r>
            <a:r>
              <a:rPr lang="nl-NL" sz="2000" b="1" dirty="0">
                <a:solidFill>
                  <a:srgbClr val="FFFFFF"/>
                </a:solidFill>
              </a:rPr>
              <a:t>abces</a:t>
            </a:r>
          </a:p>
          <a:p>
            <a:pPr>
              <a:buFont typeface="Arial" panose="020B0604020202020204" pitchFamily="34" charset="0"/>
              <a:buChar char="•"/>
            </a:pPr>
            <a:r>
              <a:rPr lang="nl-NL" sz="2000" dirty="0">
                <a:solidFill>
                  <a:srgbClr val="FFFFFF"/>
                </a:solidFill>
              </a:rPr>
              <a:t> Is er pusvorming langs een gangetje: </a:t>
            </a:r>
            <a:r>
              <a:rPr lang="nl-NL" sz="2000" b="1" dirty="0">
                <a:solidFill>
                  <a:srgbClr val="FFFFFF"/>
                </a:solidFill>
              </a:rPr>
              <a:t>fistel</a:t>
            </a:r>
            <a:r>
              <a:rPr lang="nl-NL" sz="2000" dirty="0">
                <a:solidFill>
                  <a:srgbClr val="FFFFFF"/>
                </a:solidFill>
              </a:rPr>
              <a:t> (vaak OK voor nodig) </a:t>
            </a:r>
          </a:p>
          <a:p>
            <a:pPr marL="0" indent="0">
              <a:buNone/>
            </a:pPr>
            <a:r>
              <a:rPr lang="nl-NL" sz="2000" dirty="0">
                <a:solidFill>
                  <a:srgbClr val="FFFFFF"/>
                </a:solidFill>
                <a:hlinkClick r:id="rId2"/>
              </a:rPr>
              <a:t>https://www.isala.nl/patientenfolders/5311-fistel-anus/</a:t>
            </a:r>
            <a:r>
              <a:rPr lang="nl-NL" sz="2000" dirty="0">
                <a:solidFill>
                  <a:srgbClr val="FFFFFF"/>
                </a:solidFill>
              </a:rPr>
              <a:t> </a:t>
            </a:r>
          </a:p>
        </p:txBody>
      </p:sp>
    </p:spTree>
    <p:extLst>
      <p:ext uri="{BB962C8B-B14F-4D97-AF65-F5344CB8AC3E}">
        <p14:creationId xmlns:p14="http://schemas.microsoft.com/office/powerpoint/2010/main" val="68031809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BF2ABC8-4FD6-4B60-92A7-BB3BEE3C1A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1024128" y="585216"/>
            <a:ext cx="8018272" cy="1499616"/>
          </a:xfrm>
        </p:spPr>
        <p:txBody>
          <a:bodyPr>
            <a:normAutofit/>
          </a:bodyPr>
          <a:lstStyle/>
          <a:p>
            <a:r>
              <a:rPr lang="nl-NL" cap="none"/>
              <a:t>Vervolg </a:t>
            </a:r>
          </a:p>
        </p:txBody>
      </p:sp>
      <p:cxnSp>
        <p:nvCxnSpPr>
          <p:cNvPr id="10" name="Straight Connector 9">
            <a:extLst>
              <a:ext uri="{FF2B5EF4-FFF2-40B4-BE49-F238E27FC236}">
                <a16:creationId xmlns:a16="http://schemas.microsoft.com/office/drawing/2014/main" id="{DCD479D3-536C-4161-A6F8-813D30719B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1024128" y="2286000"/>
            <a:ext cx="8018271" cy="4023360"/>
          </a:xfrm>
        </p:spPr>
        <p:txBody>
          <a:bodyPr>
            <a:normAutofit/>
          </a:bodyPr>
          <a:lstStyle/>
          <a:p>
            <a:pPr>
              <a:buFont typeface="Arial" panose="020B0604020202020204" pitchFamily="34" charset="0"/>
              <a:buChar char="•"/>
            </a:pPr>
            <a:r>
              <a:rPr lang="nl-NL" dirty="0"/>
              <a:t> Bij afsterven van leukocyten en bacteriën, komen er stoffen vrij die onze lichaamstemperatuur doet stijgen, waardoor je </a:t>
            </a:r>
            <a:r>
              <a:rPr lang="nl-NL" b="1" dirty="0"/>
              <a:t>koorts </a:t>
            </a:r>
            <a:r>
              <a:rPr lang="nl-NL" dirty="0"/>
              <a:t>krijgt.</a:t>
            </a:r>
          </a:p>
          <a:p>
            <a:pPr>
              <a:buFont typeface="Arial" panose="020B0604020202020204" pitchFamily="34" charset="0"/>
              <a:buChar char="•"/>
            </a:pPr>
            <a:r>
              <a:rPr lang="nl-NL" dirty="0"/>
              <a:t> Koorts = lichaamstemperatuur van 38 graden of hoger. Tussen de 37,5 en 38 graden spreken we van verhoging.</a:t>
            </a:r>
          </a:p>
          <a:p>
            <a:pPr>
              <a:buFont typeface="Arial" panose="020B0604020202020204" pitchFamily="34" charset="0"/>
              <a:buChar char="•"/>
            </a:pPr>
            <a:r>
              <a:rPr lang="nl-NL" dirty="0"/>
              <a:t> Wanneer je bacteriën in je bloedbaan krijgt, is er sprake van een </a:t>
            </a:r>
            <a:r>
              <a:rPr lang="nl-NL" b="1" dirty="0"/>
              <a:t>sepsis</a:t>
            </a:r>
            <a:r>
              <a:rPr lang="nl-NL" dirty="0"/>
              <a:t> = zeer hoge koorts. Levensgevaarlijk. Sepsis = bloedvergiftiging.</a:t>
            </a:r>
          </a:p>
          <a:p>
            <a:pPr marL="0" indent="0">
              <a:buNone/>
            </a:pPr>
            <a:r>
              <a:rPr lang="nl-NL" dirty="0"/>
              <a:t>Bij een sepsis kan iemand een lage bloeddruk (hypotensie) en een hoge hartslag (tachycardie) krijgen: we spreken dan van een septische shock (bron: UMCG)</a:t>
            </a:r>
          </a:p>
          <a:p>
            <a:pPr marL="0" indent="0">
              <a:buNone/>
            </a:pPr>
            <a:endParaRPr lang="nl-NL" dirty="0"/>
          </a:p>
          <a:p>
            <a:pPr>
              <a:buFont typeface="Arial" panose="020B0604020202020204" pitchFamily="34" charset="0"/>
              <a:buChar char="•"/>
            </a:pPr>
            <a:endParaRPr lang="nl-NL" dirty="0"/>
          </a:p>
        </p:txBody>
      </p:sp>
      <p:sp>
        <p:nvSpPr>
          <p:cNvPr id="12" name="Rectangle 11">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061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cap="none"/>
              <a:t>Wat kun je er aan doen?</a:t>
            </a:r>
          </a:p>
        </p:txBody>
      </p:sp>
      <p:sp>
        <p:nvSpPr>
          <p:cNvPr id="3" name="Tijdelijke aanduiding voor inhoud 2"/>
          <p:cNvSpPr>
            <a:spLocks noGrp="1"/>
          </p:cNvSpPr>
          <p:nvPr>
            <p:ph idx="1"/>
          </p:nvPr>
        </p:nvSpPr>
        <p:spPr/>
        <p:txBody>
          <a:bodyPr/>
          <a:lstStyle/>
          <a:p>
            <a:pPr>
              <a:buFont typeface="Arial" panose="020B0604020202020204" pitchFamily="34" charset="0"/>
              <a:buChar char="•"/>
            </a:pPr>
            <a:r>
              <a:rPr lang="nl-NL"/>
              <a:t> Soms lost je lichaam zelf een infectie op door de aanmaak van antistoffen;</a:t>
            </a:r>
          </a:p>
          <a:p>
            <a:pPr>
              <a:buFont typeface="Arial" panose="020B0604020202020204" pitchFamily="34" charset="0"/>
              <a:buChar char="•"/>
            </a:pPr>
            <a:r>
              <a:rPr lang="nl-NL"/>
              <a:t> Rust;</a:t>
            </a:r>
          </a:p>
          <a:p>
            <a:pPr>
              <a:buFont typeface="Arial" panose="020B0604020202020204" pitchFamily="34" charset="0"/>
              <a:buChar char="•"/>
            </a:pPr>
            <a:r>
              <a:rPr lang="nl-NL"/>
              <a:t> Antibiotica:</a:t>
            </a:r>
            <a:r>
              <a:rPr lang="nl-NL" b="1"/>
              <a:t> bactericide </a:t>
            </a:r>
            <a:r>
              <a:rPr lang="nl-NL"/>
              <a:t>(bacteriedodend)</a:t>
            </a:r>
            <a:r>
              <a:rPr lang="nl-NL" b="1"/>
              <a:t>, bacteriostatisch</a:t>
            </a:r>
            <a:r>
              <a:rPr lang="nl-NL"/>
              <a:t> (bacteriegroei remmend). Soms, door veel gebruik van AB, kun je resistent worden voor antibiotica.</a:t>
            </a:r>
          </a:p>
          <a:p>
            <a:pPr>
              <a:buFont typeface="Arial" panose="020B0604020202020204" pitchFamily="34" charset="0"/>
              <a:buChar char="•"/>
            </a:pPr>
            <a:r>
              <a:rPr lang="nl-NL"/>
              <a:t> Ook kun je overgevoelig zijn voor AB. Ervaringen?</a:t>
            </a:r>
          </a:p>
          <a:p>
            <a:pPr>
              <a:buFont typeface="Arial" panose="020B0604020202020204" pitchFamily="34" charset="0"/>
              <a:buChar char="•"/>
            </a:pPr>
            <a:endParaRPr lang="nl-NL"/>
          </a:p>
        </p:txBody>
      </p:sp>
    </p:spTree>
    <p:extLst>
      <p:ext uri="{BB962C8B-B14F-4D97-AF65-F5344CB8AC3E}">
        <p14:creationId xmlns:p14="http://schemas.microsoft.com/office/powerpoint/2010/main" val="1574163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964788" y="804333"/>
            <a:ext cx="3391900" cy="5249334"/>
          </a:xfrm>
        </p:spPr>
        <p:txBody>
          <a:bodyPr>
            <a:normAutofit/>
          </a:bodyPr>
          <a:lstStyle/>
          <a:p>
            <a:pPr algn="r"/>
            <a:r>
              <a:rPr lang="nl-NL" sz="4600" cap="none">
                <a:solidFill>
                  <a:srgbClr val="FFFFFF"/>
                </a:solidFill>
              </a:rPr>
              <a:t>Voorbeelden bacteriële infecties</a:t>
            </a:r>
          </a:p>
        </p:txBody>
      </p:sp>
      <p:sp>
        <p:nvSpPr>
          <p:cNvPr id="3" name="Tijdelijke aanduiding voor inhoud 2"/>
          <p:cNvSpPr>
            <a:spLocks noGrp="1"/>
          </p:cNvSpPr>
          <p:nvPr>
            <p:ph idx="1"/>
          </p:nvPr>
        </p:nvSpPr>
        <p:spPr>
          <a:xfrm>
            <a:off x="4951048" y="804333"/>
            <a:ext cx="6306003" cy="5249334"/>
          </a:xfrm>
        </p:spPr>
        <p:txBody>
          <a:bodyPr vert="horz" lIns="45720" tIns="45720" rIns="45720" bIns="45720" rtlCol="0" anchor="ctr">
            <a:normAutofit/>
          </a:bodyPr>
          <a:lstStyle/>
          <a:p>
            <a:pPr>
              <a:buFont typeface="Arial" panose="020B0604020202020204" pitchFamily="34" charset="0"/>
              <a:buChar char="•"/>
            </a:pPr>
            <a:r>
              <a:rPr lang="nl-NL" dirty="0"/>
              <a:t> Cystitis </a:t>
            </a:r>
          </a:p>
          <a:p>
            <a:pPr>
              <a:buFont typeface="Arial" panose="020B0604020202020204" pitchFamily="34" charset="0"/>
              <a:buChar char="•"/>
            </a:pPr>
            <a:r>
              <a:rPr lang="nl-NL" dirty="0"/>
              <a:t> Pyelonefritis </a:t>
            </a:r>
          </a:p>
          <a:p>
            <a:pPr>
              <a:buFont typeface="Arial" panose="020B0604020202020204" pitchFamily="34" charset="0"/>
              <a:buChar char="•"/>
            </a:pPr>
            <a:r>
              <a:rPr lang="nl-NL" dirty="0"/>
              <a:t> Pneumonie </a:t>
            </a:r>
          </a:p>
          <a:p>
            <a:pPr>
              <a:buFont typeface="Arial" panose="020B0604020202020204" pitchFamily="34" charset="0"/>
              <a:buChar char="•"/>
            </a:pPr>
            <a:r>
              <a:rPr lang="nl-NL" dirty="0"/>
              <a:t> Furunkel</a:t>
            </a:r>
          </a:p>
          <a:p>
            <a:pPr>
              <a:buFont typeface="Arial" panose="020B0604020202020204" pitchFamily="34" charset="0"/>
              <a:buChar char="•"/>
            </a:pPr>
            <a:r>
              <a:rPr lang="nl-NL" dirty="0"/>
              <a:t> Kinkhoest</a:t>
            </a:r>
          </a:p>
          <a:p>
            <a:pPr>
              <a:buFont typeface="Arial" panose="020B0604020202020204" pitchFamily="34" charset="0"/>
              <a:buChar char="•"/>
            </a:pPr>
            <a:r>
              <a:rPr lang="nl-NL" dirty="0"/>
              <a:t> Erysipelas</a:t>
            </a:r>
          </a:p>
          <a:p>
            <a:pPr>
              <a:buFont typeface="Arial" panose="020B0604020202020204" pitchFamily="34" charset="0"/>
              <a:buChar char="•"/>
            </a:pPr>
            <a:r>
              <a:rPr lang="nl-NL" dirty="0"/>
              <a:t> TBC</a:t>
            </a:r>
          </a:p>
          <a:p>
            <a:pPr>
              <a:buFont typeface="Arial" panose="020B0604020202020204" pitchFamily="34" charset="0"/>
              <a:buChar char="•"/>
            </a:pPr>
            <a:r>
              <a:rPr lang="nl-NL" dirty="0"/>
              <a:t> Ziekte van Lyme</a:t>
            </a:r>
          </a:p>
          <a:p>
            <a:pPr>
              <a:buFont typeface="Arial" panose="020B0604020202020204" pitchFamily="34" charset="0"/>
              <a:buChar char="•"/>
            </a:pPr>
            <a:r>
              <a:rPr lang="nl-NL" dirty="0"/>
              <a:t> Meningitis</a:t>
            </a:r>
          </a:p>
        </p:txBody>
      </p:sp>
    </p:spTree>
    <p:extLst>
      <p:ext uri="{BB962C8B-B14F-4D97-AF65-F5344CB8AC3E}">
        <p14:creationId xmlns:p14="http://schemas.microsoft.com/office/powerpoint/2010/main" val="1042680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cap="none"/>
              <a:t>Virussen</a:t>
            </a:r>
          </a:p>
        </p:txBody>
      </p:sp>
      <p:sp>
        <p:nvSpPr>
          <p:cNvPr id="3" name="Tijdelijke aanduiding voor inhoud 2"/>
          <p:cNvSpPr>
            <a:spLocks noGrp="1"/>
          </p:cNvSpPr>
          <p:nvPr>
            <p:ph idx="1"/>
          </p:nvPr>
        </p:nvSpPr>
        <p:spPr/>
        <p:txBody>
          <a:bodyPr/>
          <a:lstStyle/>
          <a:p>
            <a:pPr marL="0" indent="0">
              <a:buNone/>
            </a:pPr>
            <a:r>
              <a:rPr lang="nl-NL" dirty="0"/>
              <a:t>Een virus is een eiwit en is alleen te zien onder een sterke </a:t>
            </a:r>
            <a:r>
              <a:rPr lang="nl-NL" dirty="0" err="1"/>
              <a:t>electronenmicroscoop</a:t>
            </a:r>
            <a:r>
              <a:rPr lang="nl-NL" dirty="0"/>
              <a:t>.</a:t>
            </a:r>
          </a:p>
          <a:p>
            <a:pPr marL="0" indent="0">
              <a:buNone/>
            </a:pPr>
            <a:r>
              <a:rPr lang="nl-NL" dirty="0"/>
              <a:t>Een virus vermenigvuldigt zich ten koste van een lichaamscel. </a:t>
            </a:r>
          </a:p>
          <a:p>
            <a:pPr marL="0" indent="0">
              <a:buNone/>
            </a:pPr>
            <a:r>
              <a:rPr lang="nl-NL" dirty="0"/>
              <a:t>Vrijgekomen virus gaat naar volgende cellen:</a:t>
            </a:r>
            <a:r>
              <a:rPr lang="nl-NL" dirty="0">
                <a:sym typeface="Wingdings" panose="05000000000000000000" pitchFamily="2" charset="2"/>
              </a:rPr>
              <a:t> </a:t>
            </a:r>
            <a:r>
              <a:rPr lang="nl-NL" b="1" dirty="0">
                <a:sym typeface="Wingdings" panose="05000000000000000000" pitchFamily="2" charset="2"/>
              </a:rPr>
              <a:t>besmetting</a:t>
            </a:r>
            <a:r>
              <a:rPr lang="nl-NL" dirty="0">
                <a:sym typeface="Wingdings" panose="05000000000000000000" pitchFamily="2" charset="2"/>
              </a:rPr>
              <a:t>.</a:t>
            </a:r>
            <a:endParaRPr lang="nl-NL" dirty="0"/>
          </a:p>
        </p:txBody>
      </p:sp>
    </p:spTree>
    <p:extLst>
      <p:ext uri="{BB962C8B-B14F-4D97-AF65-F5344CB8AC3E}">
        <p14:creationId xmlns:p14="http://schemas.microsoft.com/office/powerpoint/2010/main" val="4122418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a:extLst>
              <a:ext uri="{FF2B5EF4-FFF2-40B4-BE49-F238E27FC236}">
                <a16:creationId xmlns:a16="http://schemas.microsoft.com/office/drawing/2014/main" id="{B695F8C5-0ED1-4C24-877A-A9E15A1C64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43461"/>
            <a:ext cx="3036377" cy="5571069"/>
          </a:xfrm>
          <a:prstGeom prst="rect">
            <a:avLst/>
          </a:prstGeom>
          <a:blipFill dpi="0" rotWithShape="1">
            <a:blip r:embed="rId2">
              <a:duotone>
                <a:schemeClr val="accent3">
                  <a:shade val="45000"/>
                  <a:satMod val="135000"/>
                </a:schemeClr>
                <a:prstClr val="white"/>
              </a:duotone>
            </a:blip>
            <a:srcRect/>
            <a:tile tx="0" ty="0" sx="75000" sy="75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4219803" y="4735775"/>
            <a:ext cx="7006998" cy="1245732"/>
          </a:xfrm>
        </p:spPr>
        <p:txBody>
          <a:bodyPr anchor="t">
            <a:normAutofit/>
          </a:bodyPr>
          <a:lstStyle/>
          <a:p>
            <a:r>
              <a:rPr lang="nl-NL" cap="none">
                <a:solidFill>
                  <a:srgbClr val="FFFFFF"/>
                </a:solidFill>
              </a:rPr>
              <a:t>Besmetting met virus</a:t>
            </a:r>
          </a:p>
        </p:txBody>
      </p:sp>
      <p:sp>
        <p:nvSpPr>
          <p:cNvPr id="3" name="Tijdelijke aanduiding voor inhoud 2"/>
          <p:cNvSpPr>
            <a:spLocks noGrp="1"/>
          </p:cNvSpPr>
          <p:nvPr>
            <p:ph idx="1"/>
          </p:nvPr>
        </p:nvSpPr>
        <p:spPr>
          <a:xfrm>
            <a:off x="4219802" y="965864"/>
            <a:ext cx="7006998" cy="3450370"/>
          </a:xfrm>
        </p:spPr>
        <p:txBody>
          <a:bodyPr anchor="b">
            <a:normAutofit/>
          </a:bodyPr>
          <a:lstStyle/>
          <a:p>
            <a:pPr>
              <a:buFont typeface="Arial" panose="020B0604020202020204" pitchFamily="34" charset="0"/>
              <a:buChar char="•"/>
            </a:pPr>
            <a:r>
              <a:rPr lang="nl-NL" sz="2000" dirty="0">
                <a:solidFill>
                  <a:srgbClr val="FFFFFF"/>
                </a:solidFill>
              </a:rPr>
              <a:t> Als je besmet bent, maar je merkt nog niks, spreken we van </a:t>
            </a:r>
            <a:r>
              <a:rPr lang="nl-NL" sz="2000" b="1" dirty="0">
                <a:solidFill>
                  <a:srgbClr val="FFFFFF"/>
                </a:solidFill>
              </a:rPr>
              <a:t>incubatietijd</a:t>
            </a:r>
            <a:r>
              <a:rPr lang="nl-NL" sz="2000" dirty="0">
                <a:solidFill>
                  <a:srgbClr val="FFFFFF"/>
                </a:solidFill>
              </a:rPr>
              <a:t>. </a:t>
            </a:r>
          </a:p>
          <a:p>
            <a:pPr>
              <a:buFont typeface="Arial" panose="020B0604020202020204" pitchFamily="34" charset="0"/>
              <a:buChar char="•"/>
            </a:pPr>
            <a:r>
              <a:rPr lang="nl-NL" sz="2000" dirty="0">
                <a:solidFill>
                  <a:srgbClr val="FFFFFF"/>
                </a:solidFill>
              </a:rPr>
              <a:t> Ontstekingsreacties zijn o.a.: opgezette lymfklieren, soms koorts, verder afhankelijk van plek.</a:t>
            </a:r>
          </a:p>
          <a:p>
            <a:pPr>
              <a:buFont typeface="Arial" panose="020B0604020202020204" pitchFamily="34" charset="0"/>
              <a:buChar char="•"/>
            </a:pPr>
            <a:r>
              <a:rPr lang="nl-NL" sz="2000" dirty="0">
                <a:solidFill>
                  <a:srgbClr val="FFFFFF"/>
                </a:solidFill>
              </a:rPr>
              <a:t> Lymfocyten als afweer (deze worden gemaakt in je lymfklieren). Wat voor soort cel is een lymfocyt?</a:t>
            </a:r>
          </a:p>
          <a:p>
            <a:pPr>
              <a:buFont typeface="Arial" panose="020B0604020202020204" pitchFamily="34" charset="0"/>
              <a:buChar char="•"/>
            </a:pPr>
            <a:r>
              <a:rPr lang="nl-NL" sz="2000" dirty="0">
                <a:solidFill>
                  <a:srgbClr val="FFFFFF"/>
                </a:solidFill>
              </a:rPr>
              <a:t> Veel lymfocyten = </a:t>
            </a:r>
            <a:r>
              <a:rPr lang="nl-NL" sz="2000" b="1" dirty="0" err="1">
                <a:solidFill>
                  <a:srgbClr val="FFFFFF"/>
                </a:solidFill>
              </a:rPr>
              <a:t>lymfocytose</a:t>
            </a:r>
            <a:r>
              <a:rPr lang="nl-NL" sz="2000" dirty="0">
                <a:solidFill>
                  <a:srgbClr val="FFFFFF"/>
                </a:solidFill>
              </a:rPr>
              <a:t>.</a:t>
            </a:r>
          </a:p>
        </p:txBody>
      </p:sp>
      <p:cxnSp>
        <p:nvCxnSpPr>
          <p:cNvPr id="14" name="Straight Connector 13">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5339474"/>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D654DB25-410A-44B7-8058-3193D21EAF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a:extLst>
              <a:ext uri="{FF2B5EF4-FFF2-40B4-BE49-F238E27FC236}">
                <a16:creationId xmlns:a16="http://schemas.microsoft.com/office/drawing/2014/main" id="{9FAFEBEB-E7DF-4119-99EC-3C2C5F3C7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5688020"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40998" y="965200"/>
            <a:ext cx="4689938" cy="4815596"/>
          </a:xfrm>
        </p:spPr>
        <p:txBody>
          <a:bodyPr>
            <a:normAutofit/>
          </a:bodyPr>
          <a:lstStyle/>
          <a:p>
            <a:pPr algn="r"/>
            <a:r>
              <a:rPr lang="nl-NL" cap="none">
                <a:solidFill>
                  <a:srgbClr val="FFFFFF"/>
                </a:solidFill>
              </a:rPr>
              <a:t>Wat kun je eraan doen?</a:t>
            </a:r>
          </a:p>
        </p:txBody>
      </p:sp>
      <p:sp>
        <p:nvSpPr>
          <p:cNvPr id="12" name="Rectangle 11">
            <a:extLst>
              <a:ext uri="{FF2B5EF4-FFF2-40B4-BE49-F238E27FC236}">
                <a16:creationId xmlns:a16="http://schemas.microsoft.com/office/drawing/2014/main" id="{8E25F227-C9F5-44BC-8ECE-188763D85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6434" y="321732"/>
            <a:ext cx="5693835" cy="621453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p:cNvSpPr>
            <a:spLocks noGrp="1"/>
          </p:cNvSpPr>
          <p:nvPr>
            <p:ph idx="1"/>
          </p:nvPr>
        </p:nvSpPr>
        <p:spPr>
          <a:xfrm>
            <a:off x="6661065" y="974875"/>
            <a:ext cx="4724573" cy="4852362"/>
          </a:xfrm>
        </p:spPr>
        <p:txBody>
          <a:bodyPr anchor="ctr">
            <a:normAutofit lnSpcReduction="10000"/>
          </a:bodyPr>
          <a:lstStyle/>
          <a:p>
            <a:pPr>
              <a:buFont typeface="Arial" panose="020B0604020202020204" pitchFamily="34" charset="0"/>
              <a:buChar char="•"/>
            </a:pPr>
            <a:r>
              <a:rPr lang="nl-NL" dirty="0">
                <a:solidFill>
                  <a:srgbClr val="FFFFFF"/>
                </a:solidFill>
              </a:rPr>
              <a:t> Lichaam kan zelf antistoffen aanmaken;</a:t>
            </a:r>
          </a:p>
          <a:p>
            <a:pPr>
              <a:buFont typeface="Arial" panose="020B0604020202020204" pitchFamily="34" charset="0"/>
              <a:buChar char="•"/>
            </a:pPr>
            <a:r>
              <a:rPr lang="nl-NL" dirty="0">
                <a:solidFill>
                  <a:srgbClr val="FFFFFF"/>
                </a:solidFill>
              </a:rPr>
              <a:t> Rust; </a:t>
            </a:r>
          </a:p>
          <a:p>
            <a:pPr>
              <a:buFont typeface="Arial" panose="020B0604020202020204" pitchFamily="34" charset="0"/>
              <a:buChar char="•"/>
            </a:pPr>
            <a:r>
              <a:rPr lang="nl-NL" dirty="0">
                <a:solidFill>
                  <a:srgbClr val="FFFFFF"/>
                </a:solidFill>
              </a:rPr>
              <a:t> Geen medicijnen (causaal);</a:t>
            </a:r>
          </a:p>
          <a:p>
            <a:pPr>
              <a:buFont typeface="Arial" panose="020B0604020202020204" pitchFamily="34" charset="0"/>
              <a:buChar char="•"/>
            </a:pPr>
            <a:r>
              <a:rPr lang="nl-NL" dirty="0">
                <a:solidFill>
                  <a:srgbClr val="FFFFFF"/>
                </a:solidFill>
              </a:rPr>
              <a:t> </a:t>
            </a:r>
            <a:r>
              <a:rPr lang="nl-NL" b="1" dirty="0">
                <a:solidFill>
                  <a:srgbClr val="FFFFFF"/>
                </a:solidFill>
              </a:rPr>
              <a:t>Symptomatische</a:t>
            </a:r>
            <a:r>
              <a:rPr lang="nl-NL" dirty="0">
                <a:solidFill>
                  <a:srgbClr val="FFFFFF"/>
                </a:solidFill>
              </a:rPr>
              <a:t> behandeling: je behandelt de symptomen die iemand heeft. AB heeft geen zin, er is geen sprake van een bacterie.</a:t>
            </a:r>
          </a:p>
          <a:p>
            <a:pPr>
              <a:buFont typeface="Arial" panose="020B0604020202020204" pitchFamily="34" charset="0"/>
              <a:buChar char="•"/>
            </a:pPr>
            <a:endParaRPr lang="nl-NL" dirty="0">
              <a:solidFill>
                <a:srgbClr val="FFFFFF"/>
              </a:solidFill>
            </a:endParaRPr>
          </a:p>
          <a:p>
            <a:pPr marL="0" indent="0">
              <a:buNone/>
            </a:pPr>
            <a:r>
              <a:rPr lang="nl-NL" dirty="0">
                <a:solidFill>
                  <a:srgbClr val="FFFFFF"/>
                </a:solidFill>
              </a:rPr>
              <a:t>Voorbeelden van virussen zijn: verkoudheid, griep (influenza), acute darminfectie (gastro-enteritis), waterpokken, gordelroos, koortslip, Pfeiffer, AIDS, meningitis. </a:t>
            </a:r>
          </a:p>
        </p:txBody>
      </p:sp>
    </p:spTree>
    <p:extLst>
      <p:ext uri="{BB962C8B-B14F-4D97-AF65-F5344CB8AC3E}">
        <p14:creationId xmlns:p14="http://schemas.microsoft.com/office/powerpoint/2010/main" val="3708302319"/>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964788" y="804333"/>
            <a:ext cx="3391900" cy="5249334"/>
          </a:xfrm>
        </p:spPr>
        <p:txBody>
          <a:bodyPr>
            <a:normAutofit/>
          </a:bodyPr>
          <a:lstStyle/>
          <a:p>
            <a:pPr algn="r"/>
            <a:r>
              <a:rPr lang="nl-NL" cap="none">
                <a:solidFill>
                  <a:srgbClr val="FFFFFF"/>
                </a:solidFill>
              </a:rPr>
              <a:t>Schimmels en gisten</a:t>
            </a:r>
          </a:p>
        </p:txBody>
      </p:sp>
      <p:sp>
        <p:nvSpPr>
          <p:cNvPr id="3" name="Tijdelijke aanduiding voor inhoud 2"/>
          <p:cNvSpPr>
            <a:spLocks noGrp="1"/>
          </p:cNvSpPr>
          <p:nvPr>
            <p:ph idx="1"/>
          </p:nvPr>
        </p:nvSpPr>
        <p:spPr>
          <a:xfrm>
            <a:off x="4951048" y="804333"/>
            <a:ext cx="6306003" cy="5249334"/>
          </a:xfrm>
        </p:spPr>
        <p:txBody>
          <a:bodyPr vert="horz" lIns="45720" tIns="45720" rIns="45720" bIns="45720" rtlCol="0" anchor="ctr">
            <a:normAutofit/>
          </a:bodyPr>
          <a:lstStyle/>
          <a:p>
            <a:pPr>
              <a:buFont typeface="Arial" panose="020B0604020202020204" pitchFamily="34" charset="0"/>
              <a:buChar char="•"/>
            </a:pPr>
            <a:r>
              <a:rPr lang="nl-NL" dirty="0"/>
              <a:t> Zichtbaar onder de microscoop als draden;</a:t>
            </a:r>
          </a:p>
          <a:p>
            <a:pPr>
              <a:buFont typeface="Arial" panose="020B0604020202020204" pitchFamily="34" charset="0"/>
              <a:buChar char="•"/>
            </a:pPr>
            <a:r>
              <a:rPr lang="nl-NL" dirty="0"/>
              <a:t> Volop aanwezig op het lichaam;</a:t>
            </a:r>
          </a:p>
          <a:p>
            <a:pPr>
              <a:buFont typeface="Arial" panose="020B0604020202020204" pitchFamily="34" charset="0"/>
              <a:buChar char="•"/>
            </a:pPr>
            <a:r>
              <a:rPr lang="nl-NL" dirty="0"/>
              <a:t> Nuttige schimmels: hoe noemen we deze?</a:t>
            </a:r>
          </a:p>
          <a:p>
            <a:pPr marL="0" indent="0">
              <a:buNone/>
            </a:pPr>
            <a:r>
              <a:rPr lang="nl-NL" i="1" dirty="0"/>
              <a:t>In plaats van een ziekte te veroorzaken, beschermt de </a:t>
            </a:r>
            <a:r>
              <a:rPr lang="nl-NL" i="1" dirty="0" err="1"/>
              <a:t>commensale</a:t>
            </a:r>
            <a:r>
              <a:rPr lang="nl-NL" i="1" dirty="0"/>
              <a:t> flora het lichaam tegen ziekteverwekkende organismen (huidmicrobioom, darmmicrobioom) </a:t>
            </a:r>
          </a:p>
          <a:p>
            <a:pPr marL="0" indent="0">
              <a:buNone/>
            </a:pPr>
            <a:r>
              <a:rPr lang="nl-NL" b="1" dirty="0"/>
              <a:t>Besmetting:</a:t>
            </a:r>
          </a:p>
          <a:p>
            <a:pPr marL="0" indent="0">
              <a:buNone/>
            </a:pPr>
            <a:r>
              <a:rPr lang="nl-NL" dirty="0"/>
              <a:t>Evenwicht raakt verstoord door allerlei oorzaken, of een </a:t>
            </a:r>
            <a:r>
              <a:rPr lang="nl-NL" b="1" dirty="0"/>
              <a:t>pathogene</a:t>
            </a:r>
            <a:r>
              <a:rPr lang="nl-NL" dirty="0"/>
              <a:t> schimmel (bijv. voetschimmel).</a:t>
            </a:r>
          </a:p>
        </p:txBody>
      </p:sp>
    </p:spTree>
    <p:extLst>
      <p:ext uri="{BB962C8B-B14F-4D97-AF65-F5344CB8AC3E}">
        <p14:creationId xmlns:p14="http://schemas.microsoft.com/office/powerpoint/2010/main" val="4101895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964788" y="804333"/>
            <a:ext cx="3391900" cy="5249334"/>
          </a:xfrm>
        </p:spPr>
        <p:txBody>
          <a:bodyPr>
            <a:normAutofit/>
          </a:bodyPr>
          <a:lstStyle/>
          <a:p>
            <a:pPr algn="r"/>
            <a:r>
              <a:rPr lang="nl-NL" cap="none">
                <a:solidFill>
                  <a:srgbClr val="FFFFFF"/>
                </a:solidFill>
              </a:rPr>
              <a:t>Wat kun je eraan doen?</a:t>
            </a:r>
          </a:p>
        </p:txBody>
      </p:sp>
      <p:sp>
        <p:nvSpPr>
          <p:cNvPr id="3" name="Tijdelijke aanduiding voor inhoud 2"/>
          <p:cNvSpPr>
            <a:spLocks noGrp="1"/>
          </p:cNvSpPr>
          <p:nvPr>
            <p:ph idx="1"/>
          </p:nvPr>
        </p:nvSpPr>
        <p:spPr>
          <a:xfrm>
            <a:off x="4951048" y="804333"/>
            <a:ext cx="6306003" cy="5249334"/>
          </a:xfrm>
        </p:spPr>
        <p:txBody>
          <a:bodyPr anchor="ctr">
            <a:normAutofit/>
          </a:bodyPr>
          <a:lstStyle/>
          <a:p>
            <a:pPr>
              <a:buFont typeface="Arial" panose="020B0604020202020204" pitchFamily="34" charset="0"/>
              <a:buChar char="•"/>
            </a:pPr>
            <a:r>
              <a:rPr lang="nl-NL" dirty="0"/>
              <a:t> Afhankelijk van schimmel: medicatie: </a:t>
            </a:r>
            <a:r>
              <a:rPr lang="nl-NL" b="1" dirty="0"/>
              <a:t>antimycotica </a:t>
            </a:r>
            <a:r>
              <a:rPr lang="nl-NL" dirty="0"/>
              <a:t>b.v. </a:t>
            </a:r>
            <a:r>
              <a:rPr lang="nl-NL" dirty="0" err="1"/>
              <a:t>miconazol</a:t>
            </a:r>
            <a:r>
              <a:rPr lang="nl-NL" dirty="0"/>
              <a:t>, ketoconazol. </a:t>
            </a:r>
          </a:p>
          <a:p>
            <a:pPr marL="0" indent="0">
              <a:buNone/>
            </a:pPr>
            <a:r>
              <a:rPr lang="nl-NL" i="1" dirty="0" err="1"/>
              <a:t>Nystatine</a:t>
            </a:r>
            <a:r>
              <a:rPr lang="nl-NL" i="1" dirty="0"/>
              <a:t>:</a:t>
            </a:r>
            <a:r>
              <a:rPr lang="nl-NL" dirty="0"/>
              <a:t> alleen werkzaam bij infecties van slijmvliezen (vaginaal, luieruitslag)</a:t>
            </a:r>
            <a:endParaRPr lang="nl-NL" i="1" dirty="0"/>
          </a:p>
          <a:p>
            <a:pPr>
              <a:buFont typeface="Arial" panose="020B0604020202020204" pitchFamily="34" charset="0"/>
              <a:buChar char="•"/>
            </a:pPr>
            <a:r>
              <a:rPr lang="nl-NL" dirty="0"/>
              <a:t> </a:t>
            </a:r>
            <a:r>
              <a:rPr lang="nl-NL" b="1" dirty="0"/>
              <a:t>Voorbeelden</a:t>
            </a:r>
            <a:r>
              <a:rPr lang="nl-NL" dirty="0"/>
              <a:t>: candida, vaginitis/spruw, zwemmerseczeem, sommige huideczemen, roos.</a:t>
            </a:r>
          </a:p>
        </p:txBody>
      </p:sp>
    </p:spTree>
    <p:extLst>
      <p:ext uri="{BB962C8B-B14F-4D97-AF65-F5344CB8AC3E}">
        <p14:creationId xmlns:p14="http://schemas.microsoft.com/office/powerpoint/2010/main" val="2966466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cap="none"/>
              <a:t>Wormen</a:t>
            </a:r>
          </a:p>
        </p:txBody>
      </p:sp>
      <p:sp>
        <p:nvSpPr>
          <p:cNvPr id="3" name="Tijdelijke aanduiding voor inhoud 2"/>
          <p:cNvSpPr>
            <a:spLocks noGrp="1"/>
          </p:cNvSpPr>
          <p:nvPr>
            <p:ph idx="1"/>
          </p:nvPr>
        </p:nvSpPr>
        <p:spPr>
          <a:xfrm>
            <a:off x="1024129" y="2286000"/>
            <a:ext cx="3852672" cy="4023360"/>
          </a:xfrm>
        </p:spPr>
        <p:txBody>
          <a:bodyPr/>
          <a:lstStyle/>
          <a:p>
            <a:pPr marL="0" indent="0">
              <a:buNone/>
            </a:pPr>
            <a:r>
              <a:rPr lang="nl-NL" dirty="0"/>
              <a:t>Zichtbaar met het blote oog en dus geen MO maar een?</a:t>
            </a:r>
          </a:p>
          <a:p>
            <a:pPr marL="0" indent="0">
              <a:buNone/>
            </a:pPr>
            <a:r>
              <a:rPr lang="nl-NL" dirty="0"/>
              <a:t>Voorbeelden:</a:t>
            </a:r>
          </a:p>
          <a:p>
            <a:pPr>
              <a:buFont typeface="Arial" panose="020B0604020202020204" pitchFamily="34" charset="0"/>
              <a:buChar char="•"/>
            </a:pPr>
            <a:r>
              <a:rPr lang="nl-NL" dirty="0"/>
              <a:t> Aarsmade (</a:t>
            </a:r>
            <a:r>
              <a:rPr lang="nl-NL" dirty="0" err="1"/>
              <a:t>enterobius</a:t>
            </a:r>
            <a:r>
              <a:rPr lang="nl-NL" dirty="0"/>
              <a:t>);</a:t>
            </a:r>
          </a:p>
          <a:p>
            <a:pPr>
              <a:buFont typeface="Arial" panose="020B0604020202020204" pitchFamily="34" charset="0"/>
              <a:buChar char="•"/>
            </a:pPr>
            <a:r>
              <a:rPr lang="nl-NL" dirty="0"/>
              <a:t> Spoelworm;</a:t>
            </a:r>
          </a:p>
          <a:p>
            <a:pPr>
              <a:buFont typeface="Arial" panose="020B0604020202020204" pitchFamily="34" charset="0"/>
              <a:buChar char="•"/>
            </a:pPr>
            <a:r>
              <a:rPr lang="nl-NL" dirty="0"/>
              <a:t> Lintworm.</a:t>
            </a:r>
          </a:p>
          <a:p>
            <a:pPr>
              <a:buFont typeface="Arial" panose="020B0604020202020204" pitchFamily="34" charset="0"/>
              <a:buChar char="•"/>
            </a:pPr>
            <a:endParaRPr lang="nl-NL" dirty="0"/>
          </a:p>
          <a:p>
            <a:pPr marL="0" indent="0">
              <a:buNone/>
            </a:pPr>
            <a:endParaRPr lang="nl-NL" dirty="0"/>
          </a:p>
        </p:txBody>
      </p:sp>
      <p:sp>
        <p:nvSpPr>
          <p:cNvPr id="5" name="Tijdelijke aanduiding voor inhoud 2"/>
          <p:cNvSpPr txBox="1">
            <a:spLocks/>
          </p:cNvSpPr>
          <p:nvPr/>
        </p:nvSpPr>
        <p:spPr>
          <a:xfrm>
            <a:off x="7062333" y="2049663"/>
            <a:ext cx="3681867"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9pPr>
          </a:lstStyle>
          <a:p>
            <a:pPr marL="0" indent="0">
              <a:buNone/>
            </a:pPr>
            <a:r>
              <a:rPr lang="nl-NL" b="1" dirty="0"/>
              <a:t>Besmetting:</a:t>
            </a:r>
          </a:p>
          <a:p>
            <a:pPr>
              <a:buFont typeface="Arial" panose="020B0604020202020204" pitchFamily="34" charset="0"/>
              <a:buChar char="•"/>
            </a:pPr>
            <a:r>
              <a:rPr lang="nl-NL" dirty="0"/>
              <a:t> Via vingers en mond;</a:t>
            </a:r>
          </a:p>
          <a:p>
            <a:pPr>
              <a:buFont typeface="Arial" panose="020B0604020202020204" pitchFamily="34" charset="0"/>
              <a:buChar char="•"/>
            </a:pPr>
            <a:r>
              <a:rPr lang="nl-NL" dirty="0"/>
              <a:t> Los in omgeving.</a:t>
            </a:r>
          </a:p>
          <a:p>
            <a:pPr marL="0" indent="0">
              <a:buNone/>
            </a:pPr>
            <a:endParaRPr lang="nl-NL" dirty="0"/>
          </a:p>
          <a:p>
            <a:pPr marL="0" indent="0">
              <a:buNone/>
            </a:pPr>
            <a:r>
              <a:rPr lang="nl-NL" i="1" dirty="0"/>
              <a:t>Rauw varkensvlees</a:t>
            </a:r>
          </a:p>
          <a:p>
            <a:pPr marL="0" indent="0">
              <a:buNone/>
            </a:pPr>
            <a:r>
              <a:rPr lang="nl-NL" i="1" dirty="0"/>
              <a:t>Ongewassen groenten</a:t>
            </a:r>
          </a:p>
          <a:p>
            <a:pPr marL="0" indent="0">
              <a:buNone/>
            </a:pPr>
            <a:r>
              <a:rPr lang="nl-NL" i="1" dirty="0"/>
              <a:t>Kinderen in de zandbak</a:t>
            </a:r>
          </a:p>
          <a:p>
            <a:pPr marL="0" indent="0">
              <a:buFont typeface="Tw Cen MT" panose="020B0602020104020603" pitchFamily="34" charset="0"/>
              <a:buNone/>
            </a:pPr>
            <a:endParaRPr lang="nl-NL" dirty="0"/>
          </a:p>
        </p:txBody>
      </p:sp>
    </p:spTree>
    <p:extLst>
      <p:ext uri="{BB962C8B-B14F-4D97-AF65-F5344CB8AC3E}">
        <p14:creationId xmlns:p14="http://schemas.microsoft.com/office/powerpoint/2010/main" val="2409926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964788" y="804333"/>
            <a:ext cx="3391900" cy="5249334"/>
          </a:xfrm>
        </p:spPr>
        <p:txBody>
          <a:bodyPr>
            <a:normAutofit/>
          </a:bodyPr>
          <a:lstStyle/>
          <a:p>
            <a:pPr algn="r"/>
            <a:r>
              <a:rPr lang="nl-NL" cap="none">
                <a:solidFill>
                  <a:srgbClr val="FFFFFF"/>
                </a:solidFill>
              </a:rPr>
              <a:t>Koorts</a:t>
            </a:r>
          </a:p>
        </p:txBody>
      </p:sp>
      <p:sp>
        <p:nvSpPr>
          <p:cNvPr id="3" name="Tijdelijke aanduiding voor inhoud 2"/>
          <p:cNvSpPr>
            <a:spLocks noGrp="1"/>
          </p:cNvSpPr>
          <p:nvPr>
            <p:ph idx="1"/>
          </p:nvPr>
        </p:nvSpPr>
        <p:spPr>
          <a:xfrm>
            <a:off x="4951048" y="804333"/>
            <a:ext cx="6306003" cy="5249334"/>
          </a:xfrm>
        </p:spPr>
        <p:txBody>
          <a:bodyPr anchor="ctr">
            <a:normAutofit/>
          </a:bodyPr>
          <a:lstStyle/>
          <a:p>
            <a:pPr marL="0" indent="0">
              <a:buNone/>
            </a:pPr>
            <a:r>
              <a:rPr lang="nl-NL" dirty="0"/>
              <a:t>Koorts is een normale reactie van het lichaam op een infectie met </a:t>
            </a:r>
            <a:r>
              <a:rPr lang="nl-NL" b="1" dirty="0"/>
              <a:t>virussen</a:t>
            </a:r>
            <a:r>
              <a:rPr lang="nl-NL" dirty="0"/>
              <a:t> of </a:t>
            </a:r>
            <a:r>
              <a:rPr lang="nl-NL" b="1" dirty="0"/>
              <a:t>bacteriën. </a:t>
            </a:r>
            <a:r>
              <a:rPr lang="nl-NL" dirty="0"/>
              <a:t> Waarschijnlijk helpt koorts de infectie te bestrijden. Bij een hogere temperatuur in het lichaam groeien virussen en bacteriën namelijk minder goed.</a:t>
            </a:r>
          </a:p>
        </p:txBody>
      </p:sp>
    </p:spTree>
    <p:extLst>
      <p:ext uri="{BB962C8B-B14F-4D97-AF65-F5344CB8AC3E}">
        <p14:creationId xmlns:p14="http://schemas.microsoft.com/office/powerpoint/2010/main" val="2447564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FBA6828D-410E-4E1B-8CAD-4972FBB3B9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2" name="Titel 1"/>
          <p:cNvSpPr>
            <a:spLocks noGrp="1"/>
          </p:cNvSpPr>
          <p:nvPr>
            <p:ph type="title"/>
          </p:nvPr>
        </p:nvSpPr>
        <p:spPr>
          <a:xfrm>
            <a:off x="643467" y="804333"/>
            <a:ext cx="4958290" cy="5249334"/>
          </a:xfrm>
        </p:spPr>
        <p:txBody>
          <a:bodyPr>
            <a:normAutofit/>
          </a:bodyPr>
          <a:lstStyle/>
          <a:p>
            <a:pPr algn="r"/>
            <a:r>
              <a:rPr lang="nl-NL" cap="none">
                <a:solidFill>
                  <a:srgbClr val="000000"/>
                </a:solidFill>
              </a:rPr>
              <a:t>Wat kun je eraan doen?</a:t>
            </a:r>
          </a:p>
        </p:txBody>
      </p:sp>
      <p:sp>
        <p:nvSpPr>
          <p:cNvPr id="10" name="Rectangle 9">
            <a:extLst>
              <a:ext uri="{FF2B5EF4-FFF2-40B4-BE49-F238E27FC236}">
                <a16:creationId xmlns:a16="http://schemas.microsoft.com/office/drawing/2014/main" id="{6D428773-F789-43B7-B5FD-AE49E5BD2E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2" y="0"/>
            <a:ext cx="6096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p:cNvSpPr>
            <a:spLocks noGrp="1"/>
          </p:cNvSpPr>
          <p:nvPr>
            <p:ph idx="1"/>
          </p:nvPr>
        </p:nvSpPr>
        <p:spPr>
          <a:xfrm>
            <a:off x="6578600" y="804333"/>
            <a:ext cx="5130800" cy="5249334"/>
          </a:xfrm>
        </p:spPr>
        <p:txBody>
          <a:bodyPr anchor="ctr">
            <a:normAutofit/>
          </a:bodyPr>
          <a:lstStyle/>
          <a:p>
            <a:pPr>
              <a:buFont typeface="Arial" panose="020B0604020202020204" pitchFamily="34" charset="0"/>
              <a:buChar char="•"/>
            </a:pPr>
            <a:r>
              <a:rPr lang="nl-NL" dirty="0">
                <a:solidFill>
                  <a:srgbClr val="FFFFFF"/>
                </a:solidFill>
              </a:rPr>
              <a:t> Voorkomen van zelfbesmetting;</a:t>
            </a:r>
          </a:p>
          <a:p>
            <a:pPr>
              <a:buFont typeface="Arial" panose="020B0604020202020204" pitchFamily="34" charset="0"/>
              <a:buChar char="•"/>
            </a:pPr>
            <a:r>
              <a:rPr lang="nl-NL" dirty="0">
                <a:solidFill>
                  <a:srgbClr val="FFFFFF"/>
                </a:solidFill>
              </a:rPr>
              <a:t> Hygiëne; </a:t>
            </a:r>
          </a:p>
          <a:p>
            <a:pPr>
              <a:buFont typeface="Arial" panose="020B0604020202020204" pitchFamily="34" charset="0"/>
              <a:buChar char="•"/>
            </a:pPr>
            <a:r>
              <a:rPr lang="nl-NL" dirty="0">
                <a:solidFill>
                  <a:srgbClr val="FFFFFF"/>
                </a:solidFill>
              </a:rPr>
              <a:t> Medicijnen: </a:t>
            </a:r>
            <a:r>
              <a:rPr lang="nl-NL" dirty="0" err="1">
                <a:solidFill>
                  <a:srgbClr val="FFFFFF"/>
                </a:solidFill>
              </a:rPr>
              <a:t>mebendazol</a:t>
            </a:r>
            <a:r>
              <a:rPr lang="nl-NL" dirty="0">
                <a:solidFill>
                  <a:srgbClr val="FFFFFF"/>
                </a:solidFill>
              </a:rPr>
              <a:t> (</a:t>
            </a:r>
            <a:r>
              <a:rPr lang="nl-NL" dirty="0" err="1">
                <a:solidFill>
                  <a:srgbClr val="FFFFFF"/>
                </a:solidFill>
              </a:rPr>
              <a:t>Vermox</a:t>
            </a:r>
            <a:r>
              <a:rPr lang="nl-NL" dirty="0">
                <a:solidFill>
                  <a:srgbClr val="FFFFFF"/>
                </a:solidFill>
              </a:rPr>
              <a:t>)</a:t>
            </a:r>
          </a:p>
          <a:p>
            <a:pPr>
              <a:buFont typeface="Arial" panose="020B0604020202020204" pitchFamily="34" charset="0"/>
              <a:buChar char="•"/>
            </a:pPr>
            <a:r>
              <a:rPr lang="nl-NL" dirty="0">
                <a:solidFill>
                  <a:srgbClr val="FFFFFF"/>
                </a:solidFill>
              </a:rPr>
              <a:t> Zonder recept verkrijgbaar (OTC)</a:t>
            </a:r>
          </a:p>
        </p:txBody>
      </p:sp>
    </p:spTree>
    <p:extLst>
      <p:ext uri="{BB962C8B-B14F-4D97-AF65-F5344CB8AC3E}">
        <p14:creationId xmlns:p14="http://schemas.microsoft.com/office/powerpoint/2010/main" val="110131812"/>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22" name="Rectangle 21">
            <a:extLst>
              <a:ext uri="{FF2B5EF4-FFF2-40B4-BE49-F238E27FC236}">
                <a16:creationId xmlns:a16="http://schemas.microsoft.com/office/drawing/2014/main" id="{B695F8C5-0ED1-4C24-877A-A9E15A1C64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43461"/>
            <a:ext cx="3036377" cy="5571069"/>
          </a:xfrm>
          <a:prstGeom prst="rect">
            <a:avLst/>
          </a:prstGeom>
          <a:blipFill dpi="0" rotWithShape="1">
            <a:blip r:embed="rId2">
              <a:duotone>
                <a:schemeClr val="accent3">
                  <a:shade val="45000"/>
                  <a:satMod val="135000"/>
                </a:schemeClr>
                <a:prstClr val="white"/>
              </a:duotone>
            </a:blip>
            <a:srcRect/>
            <a:tile tx="0" ty="0" sx="75000" sy="75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23">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4219803" y="4735775"/>
            <a:ext cx="7006998" cy="1245732"/>
          </a:xfrm>
        </p:spPr>
        <p:txBody>
          <a:bodyPr anchor="t">
            <a:normAutofit/>
          </a:bodyPr>
          <a:lstStyle/>
          <a:p>
            <a:r>
              <a:rPr lang="nl-NL" cap="none">
                <a:solidFill>
                  <a:srgbClr val="FFFFFF"/>
                </a:solidFill>
              </a:rPr>
              <a:t>Protozoa</a:t>
            </a:r>
          </a:p>
        </p:txBody>
      </p:sp>
      <p:sp>
        <p:nvSpPr>
          <p:cNvPr id="3" name="Tijdelijke aanduiding voor inhoud 2"/>
          <p:cNvSpPr>
            <a:spLocks noGrp="1"/>
          </p:cNvSpPr>
          <p:nvPr>
            <p:ph idx="1"/>
          </p:nvPr>
        </p:nvSpPr>
        <p:spPr>
          <a:xfrm>
            <a:off x="4219802" y="965864"/>
            <a:ext cx="7006998" cy="3450370"/>
          </a:xfrm>
        </p:spPr>
        <p:txBody>
          <a:bodyPr anchor="b">
            <a:normAutofit/>
          </a:bodyPr>
          <a:lstStyle/>
          <a:p>
            <a:pPr marL="0" indent="0">
              <a:buNone/>
            </a:pPr>
            <a:r>
              <a:rPr lang="nl-NL" sz="2000">
                <a:solidFill>
                  <a:srgbClr val="FFFFFF"/>
                </a:solidFill>
              </a:rPr>
              <a:t>Onder microscoop herkenbaar aan zweepdraadjes, zijn eencellig en is een weinig voorkomende ziekteverwekker.</a:t>
            </a:r>
          </a:p>
          <a:p>
            <a:pPr marL="0" indent="0">
              <a:buNone/>
            </a:pPr>
            <a:endParaRPr lang="nl-NL" sz="2000">
              <a:solidFill>
                <a:srgbClr val="FFFFFF"/>
              </a:solidFill>
            </a:endParaRPr>
          </a:p>
          <a:p>
            <a:pPr marL="0" indent="0">
              <a:buNone/>
            </a:pPr>
            <a:r>
              <a:rPr lang="nl-NL" sz="2000" b="1">
                <a:solidFill>
                  <a:srgbClr val="FFFFFF"/>
                </a:solidFill>
              </a:rPr>
              <a:t>Besmetting: </a:t>
            </a:r>
            <a:r>
              <a:rPr lang="nl-NL" sz="2000">
                <a:solidFill>
                  <a:srgbClr val="FFFFFF"/>
                </a:solidFill>
              </a:rPr>
              <a:t>SOA of oraal</a:t>
            </a:r>
          </a:p>
          <a:p>
            <a:pPr marL="0" indent="0">
              <a:buNone/>
            </a:pPr>
            <a:r>
              <a:rPr lang="nl-NL" sz="2000">
                <a:solidFill>
                  <a:srgbClr val="FFFFFF"/>
                </a:solidFill>
              </a:rPr>
              <a:t>Bijvoorbeeld trichomonas vaginalis, giardia lamblia (diarree) </a:t>
            </a:r>
          </a:p>
          <a:p>
            <a:pPr marL="0" indent="0">
              <a:buNone/>
            </a:pPr>
            <a:r>
              <a:rPr lang="nl-NL" sz="2000" b="1">
                <a:solidFill>
                  <a:srgbClr val="FFFFFF"/>
                </a:solidFill>
              </a:rPr>
              <a:t>Wat kun je eraan doen?</a:t>
            </a:r>
          </a:p>
          <a:p>
            <a:pPr marL="0" indent="0">
              <a:buNone/>
            </a:pPr>
            <a:r>
              <a:rPr lang="nl-NL" sz="2000">
                <a:solidFill>
                  <a:srgbClr val="FFFFFF"/>
                </a:solidFill>
              </a:rPr>
              <a:t>Medicatie: Flagyl ®</a:t>
            </a:r>
          </a:p>
        </p:txBody>
      </p:sp>
      <p:cxnSp>
        <p:nvCxnSpPr>
          <p:cNvPr id="26" name="Straight Connector 25">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2292292"/>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cap="none"/>
              <a:t>Vragen?</a:t>
            </a:r>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271298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964788" y="804333"/>
            <a:ext cx="3391900" cy="5249334"/>
          </a:xfrm>
        </p:spPr>
        <p:txBody>
          <a:bodyPr>
            <a:normAutofit/>
          </a:bodyPr>
          <a:lstStyle/>
          <a:p>
            <a:pPr algn="r"/>
            <a:r>
              <a:rPr lang="nl-NL" sz="3900" cap="none">
                <a:solidFill>
                  <a:srgbClr val="FFFFFF"/>
                </a:solidFill>
              </a:rPr>
              <a:t>Op welke manieren kun je temperatuur meten?</a:t>
            </a:r>
          </a:p>
        </p:txBody>
      </p:sp>
      <p:sp>
        <p:nvSpPr>
          <p:cNvPr id="3" name="Tijdelijke aanduiding voor inhoud 2"/>
          <p:cNvSpPr>
            <a:spLocks noGrp="1"/>
          </p:cNvSpPr>
          <p:nvPr>
            <p:ph idx="1"/>
          </p:nvPr>
        </p:nvSpPr>
        <p:spPr>
          <a:xfrm>
            <a:off x="4951048" y="804333"/>
            <a:ext cx="6306003" cy="5249334"/>
          </a:xfrm>
        </p:spPr>
        <p:txBody>
          <a:bodyPr anchor="ctr">
            <a:normAutofit/>
          </a:bodyPr>
          <a:lstStyle/>
          <a:p>
            <a:pPr>
              <a:buFont typeface="Arial" panose="020B0604020202020204" pitchFamily="34" charset="0"/>
              <a:buChar char="•"/>
            </a:pPr>
            <a:r>
              <a:rPr lang="nl-NL" sz="1800" dirty="0"/>
              <a:t> </a:t>
            </a:r>
            <a:r>
              <a:rPr lang="nl-NL" sz="1800" b="1" dirty="0"/>
              <a:t>Rectaal</a:t>
            </a:r>
            <a:r>
              <a:rPr lang="nl-NL" sz="1800" dirty="0"/>
              <a:t>;</a:t>
            </a:r>
          </a:p>
          <a:p>
            <a:pPr>
              <a:buFont typeface="Arial" panose="020B0604020202020204" pitchFamily="34" charset="0"/>
              <a:buChar char="•"/>
            </a:pPr>
            <a:r>
              <a:rPr lang="nl-NL" sz="1800" dirty="0"/>
              <a:t> </a:t>
            </a:r>
            <a:r>
              <a:rPr lang="nl-NL" sz="1800" b="1" dirty="0" err="1"/>
              <a:t>Tympanisch</a:t>
            </a:r>
            <a:r>
              <a:rPr lang="nl-NL" sz="1800" dirty="0"/>
              <a:t>;</a:t>
            </a:r>
          </a:p>
          <a:p>
            <a:pPr>
              <a:buFont typeface="Arial" panose="020B0604020202020204" pitchFamily="34" charset="0"/>
              <a:buChar char="•"/>
            </a:pPr>
            <a:r>
              <a:rPr lang="nl-NL" sz="1800" dirty="0"/>
              <a:t> </a:t>
            </a:r>
            <a:r>
              <a:rPr lang="nl-NL" sz="1800" b="1" dirty="0"/>
              <a:t>Axillair</a:t>
            </a:r>
            <a:r>
              <a:rPr lang="nl-NL" sz="1800" dirty="0"/>
              <a:t>;</a:t>
            </a:r>
          </a:p>
          <a:p>
            <a:pPr>
              <a:buFont typeface="Arial" panose="020B0604020202020204" pitchFamily="34" charset="0"/>
              <a:buChar char="•"/>
            </a:pPr>
            <a:r>
              <a:rPr lang="nl-NL" sz="1800" dirty="0"/>
              <a:t> </a:t>
            </a:r>
            <a:r>
              <a:rPr lang="nl-NL" sz="1800" b="1" dirty="0"/>
              <a:t>Sublinguaal</a:t>
            </a:r>
            <a:r>
              <a:rPr lang="nl-NL" sz="1800" dirty="0"/>
              <a:t>.</a:t>
            </a:r>
          </a:p>
          <a:p>
            <a:pPr>
              <a:buFont typeface="Arial" panose="020B0604020202020204" pitchFamily="34" charset="0"/>
              <a:buChar char="•"/>
            </a:pPr>
            <a:endParaRPr lang="nl-NL" sz="1800" dirty="0"/>
          </a:p>
          <a:p>
            <a:pPr marL="0" indent="0">
              <a:buNone/>
            </a:pPr>
            <a:r>
              <a:rPr lang="nl-NL" sz="1800" dirty="0"/>
              <a:t>Hoeveel moet je bij elke manier van meten optellen?</a:t>
            </a:r>
          </a:p>
          <a:p>
            <a:pPr marL="0" indent="0">
              <a:buNone/>
            </a:pPr>
            <a:r>
              <a:rPr lang="nl-NL" sz="1800" dirty="0"/>
              <a:t>Waarom is rectaal temperatuur meten het meest betrouwbaar?</a:t>
            </a:r>
          </a:p>
          <a:p>
            <a:pPr marL="0" indent="0">
              <a:buNone/>
            </a:pPr>
            <a:r>
              <a:rPr lang="nl-NL" sz="1800" dirty="0"/>
              <a:t>Waarom moet je voldoende drinken bij koorts?</a:t>
            </a:r>
          </a:p>
          <a:p>
            <a:pPr marL="0" indent="0">
              <a:buNone/>
            </a:pPr>
            <a:r>
              <a:rPr lang="nl-NL" sz="1800" dirty="0"/>
              <a:t>Wat zijn de twee risicogroepen bij koorts?</a:t>
            </a:r>
          </a:p>
        </p:txBody>
      </p:sp>
    </p:spTree>
    <p:extLst>
      <p:ext uri="{BB962C8B-B14F-4D97-AF65-F5344CB8AC3E}">
        <p14:creationId xmlns:p14="http://schemas.microsoft.com/office/powerpoint/2010/main" val="1634199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a:extLst>
              <a:ext uri="{FF2B5EF4-FFF2-40B4-BE49-F238E27FC236}">
                <a16:creationId xmlns:a16="http://schemas.microsoft.com/office/drawing/2014/main" id="{B695F8C5-0ED1-4C24-877A-A9E15A1C64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43461"/>
            <a:ext cx="3036377" cy="5571069"/>
          </a:xfrm>
          <a:prstGeom prst="rect">
            <a:avLst/>
          </a:prstGeom>
          <a:blipFill dpi="0" rotWithShape="1">
            <a:blip r:embed="rId2">
              <a:duotone>
                <a:schemeClr val="accent3">
                  <a:shade val="45000"/>
                  <a:satMod val="135000"/>
                </a:schemeClr>
                <a:prstClr val="white"/>
              </a:duotone>
            </a:blip>
            <a:srcRect/>
            <a:tile tx="0" ty="0" sx="75000" sy="75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4219803" y="4735775"/>
            <a:ext cx="7006998" cy="1245732"/>
          </a:xfrm>
        </p:spPr>
        <p:txBody>
          <a:bodyPr anchor="t">
            <a:normAutofit/>
          </a:bodyPr>
          <a:lstStyle/>
          <a:p>
            <a:r>
              <a:rPr lang="nl-NL" cap="none">
                <a:solidFill>
                  <a:srgbClr val="FFFFFF"/>
                </a:solidFill>
              </a:rPr>
              <a:t>Infectie</a:t>
            </a:r>
          </a:p>
        </p:txBody>
      </p:sp>
      <p:sp>
        <p:nvSpPr>
          <p:cNvPr id="3" name="Tijdelijke aanduiding voor inhoud 2"/>
          <p:cNvSpPr>
            <a:spLocks noGrp="1"/>
          </p:cNvSpPr>
          <p:nvPr>
            <p:ph idx="1"/>
          </p:nvPr>
        </p:nvSpPr>
        <p:spPr>
          <a:xfrm>
            <a:off x="4219802" y="965864"/>
            <a:ext cx="7006998" cy="3450370"/>
          </a:xfrm>
        </p:spPr>
        <p:txBody>
          <a:bodyPr vert="horz" lIns="45720" tIns="45720" rIns="45720" bIns="45720" rtlCol="0" anchor="b">
            <a:normAutofit/>
          </a:bodyPr>
          <a:lstStyle/>
          <a:p>
            <a:pPr marL="0" indent="0">
              <a:buNone/>
            </a:pPr>
            <a:r>
              <a:rPr lang="nl-NL" sz="2000" dirty="0">
                <a:solidFill>
                  <a:srgbClr val="FFFFFF"/>
                </a:solidFill>
              </a:rPr>
              <a:t>Een infectie betekent het binnendringen van ziekteverwekkende micro-organismen in je lichaam, die zich vermenigvuldigen en een ontstekingsreactie veroorzaken. </a:t>
            </a:r>
          </a:p>
          <a:p>
            <a:pPr marL="0" indent="0">
              <a:buNone/>
            </a:pPr>
            <a:endParaRPr lang="nl-NL" sz="2000" dirty="0">
              <a:solidFill>
                <a:srgbClr val="FFFFFF"/>
              </a:solidFill>
            </a:endParaRPr>
          </a:p>
          <a:p>
            <a:pPr marL="0" indent="0">
              <a:buNone/>
            </a:pPr>
            <a:r>
              <a:rPr lang="nl-NL" sz="2000" dirty="0">
                <a:solidFill>
                  <a:srgbClr val="FFFFFF"/>
                </a:solidFill>
              </a:rPr>
              <a:t>De ontsteking is de reactie van je lichaam op een infectie.</a:t>
            </a:r>
          </a:p>
          <a:p>
            <a:pPr marL="0" indent="0">
              <a:buNone/>
            </a:pPr>
            <a:r>
              <a:rPr lang="nl-NL" sz="2000" dirty="0">
                <a:solidFill>
                  <a:srgbClr val="FFFFFF"/>
                </a:solidFill>
              </a:rPr>
              <a:t>Hoe noemen we de plek waar de ziekteverwekkende micro-organismen binnenkomen?</a:t>
            </a:r>
          </a:p>
          <a:p>
            <a:pPr marL="0" indent="0">
              <a:buNone/>
            </a:pPr>
            <a:endParaRPr lang="nl-NL" sz="2000" dirty="0">
              <a:solidFill>
                <a:srgbClr val="FFFFFF"/>
              </a:solidFill>
            </a:endParaRPr>
          </a:p>
        </p:txBody>
      </p:sp>
      <p:cxnSp>
        <p:nvCxnSpPr>
          <p:cNvPr id="14" name="Straight Connector 13">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805264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964788" y="804333"/>
            <a:ext cx="3391900" cy="5249334"/>
          </a:xfrm>
        </p:spPr>
        <p:txBody>
          <a:bodyPr>
            <a:normAutofit/>
          </a:bodyPr>
          <a:lstStyle/>
          <a:p>
            <a:pPr algn="r"/>
            <a:r>
              <a:rPr lang="nl-NL" sz="4600" cap="none"/>
              <a:t>Veroorzakers infectie</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4999330" y="804333"/>
            <a:ext cx="6257721" cy="5249334"/>
          </a:xfrm>
        </p:spPr>
        <p:txBody>
          <a:bodyPr anchor="ctr">
            <a:normAutofit/>
          </a:bodyPr>
          <a:lstStyle/>
          <a:p>
            <a:pPr marL="0" indent="0">
              <a:buNone/>
            </a:pPr>
            <a:r>
              <a:rPr lang="nl-NL" dirty="0"/>
              <a:t>Een infectie kan veroorzaakt worden door virussen, bacteriën, gisten, schimmels, protozoën en wormen. Oftewel de MO (micro-organismen) en MA (macro-organismen)</a:t>
            </a:r>
          </a:p>
          <a:p>
            <a:pPr marL="0" indent="0">
              <a:buNone/>
            </a:pPr>
            <a:r>
              <a:rPr lang="nl-NL" b="1" i="1" dirty="0"/>
              <a:t>‘Welke kun je niet met het blote oog zien en welke wel?’</a:t>
            </a:r>
          </a:p>
          <a:p>
            <a:pPr marL="0" indent="0">
              <a:buNone/>
            </a:pPr>
            <a:endParaRPr lang="nl-NL" b="1" i="1" dirty="0"/>
          </a:p>
          <a:p>
            <a:pPr marL="0" indent="0">
              <a:buNone/>
            </a:pPr>
            <a:r>
              <a:rPr lang="nl-NL" dirty="0"/>
              <a:t>Een aantal micro-organismen hebben een nuttige functie, andere zijn weer schadelijk en andere weer niet nuttig en/of schadelijk.</a:t>
            </a:r>
          </a:p>
          <a:p>
            <a:pPr marL="0" indent="0">
              <a:buNone/>
            </a:pPr>
            <a:r>
              <a:rPr lang="nl-NL" dirty="0"/>
              <a:t>Schadelijke/ziekteverwekkende </a:t>
            </a:r>
            <a:r>
              <a:rPr lang="nl-NL" dirty="0" err="1"/>
              <a:t>MO’s</a:t>
            </a:r>
            <a:r>
              <a:rPr lang="nl-NL" dirty="0"/>
              <a:t> noemen we </a:t>
            </a:r>
            <a:r>
              <a:rPr lang="nl-NL" b="1" dirty="0"/>
              <a:t>pathogenen.</a:t>
            </a:r>
          </a:p>
          <a:p>
            <a:pPr marL="0" indent="0">
              <a:buNone/>
            </a:pPr>
            <a:r>
              <a:rPr lang="nl-NL" dirty="0"/>
              <a:t>Nuttige micro-organismen noemen we </a:t>
            </a:r>
            <a:r>
              <a:rPr lang="nl-NL" b="1" dirty="0"/>
              <a:t>commensalen.</a:t>
            </a:r>
            <a:endParaRPr lang="nl-NL" dirty="0"/>
          </a:p>
        </p:txBody>
      </p:sp>
    </p:spTree>
    <p:extLst>
      <p:ext uri="{BB962C8B-B14F-4D97-AF65-F5344CB8AC3E}">
        <p14:creationId xmlns:p14="http://schemas.microsoft.com/office/powerpoint/2010/main" val="849903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16">
            <a:extLst>
              <a:ext uri="{FF2B5EF4-FFF2-40B4-BE49-F238E27FC236}">
                <a16:creationId xmlns:a16="http://schemas.microsoft.com/office/drawing/2014/main" id="{FBA6828D-410E-4E1B-8CAD-4972FBB3B9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2" name="Titel 1"/>
          <p:cNvSpPr>
            <a:spLocks noGrp="1"/>
          </p:cNvSpPr>
          <p:nvPr>
            <p:ph type="title"/>
          </p:nvPr>
        </p:nvSpPr>
        <p:spPr>
          <a:xfrm>
            <a:off x="643467" y="804333"/>
            <a:ext cx="4958290" cy="5249334"/>
          </a:xfrm>
        </p:spPr>
        <p:txBody>
          <a:bodyPr>
            <a:normAutofit/>
          </a:bodyPr>
          <a:lstStyle/>
          <a:p>
            <a:pPr algn="r"/>
            <a:r>
              <a:rPr lang="nl-NL" cap="none">
                <a:solidFill>
                  <a:srgbClr val="000000"/>
                </a:solidFill>
              </a:rPr>
              <a:t>Symptomen van een infectie</a:t>
            </a:r>
          </a:p>
        </p:txBody>
      </p:sp>
      <p:sp>
        <p:nvSpPr>
          <p:cNvPr id="13" name="Rectangle 9">
            <a:extLst>
              <a:ext uri="{FF2B5EF4-FFF2-40B4-BE49-F238E27FC236}">
                <a16:creationId xmlns:a16="http://schemas.microsoft.com/office/drawing/2014/main" id="{6D428773-F789-43B7-B5FD-AE49E5BD2E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2" y="0"/>
            <a:ext cx="6096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p:cNvSpPr>
            <a:spLocks noGrp="1"/>
          </p:cNvSpPr>
          <p:nvPr>
            <p:ph idx="1"/>
          </p:nvPr>
        </p:nvSpPr>
        <p:spPr>
          <a:xfrm>
            <a:off x="6578600" y="804333"/>
            <a:ext cx="5130800" cy="5249334"/>
          </a:xfrm>
        </p:spPr>
        <p:txBody>
          <a:bodyPr anchor="ctr">
            <a:normAutofit/>
          </a:bodyPr>
          <a:lstStyle/>
          <a:p>
            <a:pPr marL="0" indent="0">
              <a:buNone/>
            </a:pPr>
            <a:r>
              <a:rPr lang="nl-NL" b="1" dirty="0">
                <a:solidFill>
                  <a:srgbClr val="FFFFFF"/>
                </a:solidFill>
              </a:rPr>
              <a:t>De mate waarin je symptomen van een infectie krijgt, hangt van verschillende factoren af, namelijk:</a:t>
            </a:r>
          </a:p>
          <a:p>
            <a:pPr>
              <a:buClr>
                <a:schemeClr val="tx1"/>
              </a:buClr>
              <a:buFont typeface="Arial" panose="020B0604020202020204" pitchFamily="34" charset="0"/>
              <a:buChar char="•"/>
            </a:pPr>
            <a:r>
              <a:rPr lang="nl-NL" dirty="0">
                <a:solidFill>
                  <a:srgbClr val="FFFFFF"/>
                </a:solidFill>
              </a:rPr>
              <a:t> De plaats waar het micro-organisme je lichaam is binnengedrongen (port </a:t>
            </a:r>
            <a:r>
              <a:rPr lang="nl-NL" dirty="0" err="1">
                <a:solidFill>
                  <a:srgbClr val="FFFFFF"/>
                </a:solidFill>
              </a:rPr>
              <a:t>d’entrée</a:t>
            </a:r>
            <a:r>
              <a:rPr lang="nl-NL" dirty="0">
                <a:solidFill>
                  <a:srgbClr val="FFFFFF"/>
                </a:solidFill>
              </a:rPr>
              <a:t>); </a:t>
            </a:r>
          </a:p>
          <a:p>
            <a:pPr>
              <a:buClr>
                <a:schemeClr val="tx1"/>
              </a:buClr>
              <a:buFont typeface="Arial" panose="020B0604020202020204" pitchFamily="34" charset="0"/>
              <a:buChar char="•"/>
            </a:pPr>
            <a:r>
              <a:rPr lang="nl-NL" dirty="0">
                <a:solidFill>
                  <a:srgbClr val="FFFFFF"/>
                </a:solidFill>
              </a:rPr>
              <a:t> Het aantal micro-organismen dat is binnengedrongen;</a:t>
            </a:r>
          </a:p>
          <a:p>
            <a:pPr>
              <a:buClr>
                <a:schemeClr val="tx1"/>
              </a:buClr>
              <a:buFont typeface="Arial" panose="020B0604020202020204" pitchFamily="34" charset="0"/>
              <a:buChar char="•"/>
            </a:pPr>
            <a:r>
              <a:rPr lang="nl-NL" dirty="0">
                <a:solidFill>
                  <a:srgbClr val="FFFFFF"/>
                </a:solidFill>
              </a:rPr>
              <a:t> De mate waarin het MO ziekteverwekkend is;</a:t>
            </a:r>
          </a:p>
          <a:p>
            <a:pPr>
              <a:buClr>
                <a:schemeClr val="tx1"/>
              </a:buClr>
              <a:buFont typeface="Arial" panose="020B0604020202020204" pitchFamily="34" charset="0"/>
              <a:buChar char="•"/>
            </a:pPr>
            <a:r>
              <a:rPr lang="nl-NL" dirty="0">
                <a:solidFill>
                  <a:srgbClr val="FFFFFF"/>
                </a:solidFill>
              </a:rPr>
              <a:t> Het afweersysteem van je lichaam (je weerstand).</a:t>
            </a:r>
          </a:p>
        </p:txBody>
      </p:sp>
    </p:spTree>
    <p:extLst>
      <p:ext uri="{BB962C8B-B14F-4D97-AF65-F5344CB8AC3E}">
        <p14:creationId xmlns:p14="http://schemas.microsoft.com/office/powerpoint/2010/main" val="3048259407"/>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53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48A46EC-0846-4130-9555-453400C67739}"/>
              </a:ext>
            </a:extLst>
          </p:cNvPr>
          <p:cNvSpPr>
            <a:spLocks noGrp="1"/>
          </p:cNvSpPr>
          <p:nvPr>
            <p:ph type="title"/>
          </p:nvPr>
        </p:nvSpPr>
        <p:spPr>
          <a:xfrm>
            <a:off x="524256" y="4767072"/>
            <a:ext cx="6594189" cy="1625210"/>
          </a:xfrm>
        </p:spPr>
        <p:txBody>
          <a:bodyPr>
            <a:normAutofit/>
          </a:bodyPr>
          <a:lstStyle/>
          <a:p>
            <a:pPr algn="r"/>
            <a:r>
              <a:rPr lang="nl-NL" sz="3600" b="1" dirty="0">
                <a:solidFill>
                  <a:srgbClr val="FFFFFF"/>
                </a:solidFill>
              </a:rPr>
              <a:t>Symptomen/kenmerken van een infectie/ontsteking</a:t>
            </a:r>
          </a:p>
        </p:txBody>
      </p:sp>
      <p:pic>
        <p:nvPicPr>
          <p:cNvPr id="4" name="Afbeelding 3">
            <a:extLst>
              <a:ext uri="{FF2B5EF4-FFF2-40B4-BE49-F238E27FC236}">
                <a16:creationId xmlns:a16="http://schemas.microsoft.com/office/drawing/2014/main" id="{5EEDAF1A-E732-43FF-8E9B-55338335C70B}"/>
              </a:ext>
            </a:extLst>
          </p:cNvPr>
          <p:cNvPicPr>
            <a:picLocks noChangeAspect="1"/>
          </p:cNvPicPr>
          <p:nvPr/>
        </p:nvPicPr>
        <p:blipFill rotWithShape="1">
          <a:blip r:embed="rId2"/>
          <a:srcRect t="15743" r="1" b="6669"/>
          <a:stretch/>
        </p:blipFill>
        <p:spPr>
          <a:xfrm>
            <a:off x="327547" y="321733"/>
            <a:ext cx="7058306" cy="4107392"/>
          </a:xfrm>
          <a:prstGeom prst="rect">
            <a:avLst/>
          </a:prstGeom>
        </p:spPr>
      </p:pic>
      <p:sp>
        <p:nvSpPr>
          <p:cNvPr id="18" name="Rectangle 17">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FE38E58C-E085-46A2-9D7A-3E3A3C4F9D2E}"/>
              </a:ext>
            </a:extLst>
          </p:cNvPr>
          <p:cNvSpPr>
            <a:spLocks noGrp="1"/>
          </p:cNvSpPr>
          <p:nvPr>
            <p:ph idx="1"/>
          </p:nvPr>
        </p:nvSpPr>
        <p:spPr>
          <a:xfrm>
            <a:off x="8029319" y="917725"/>
            <a:ext cx="3424739" cy="4852362"/>
          </a:xfrm>
        </p:spPr>
        <p:txBody>
          <a:bodyPr anchor="ctr">
            <a:normAutofit/>
          </a:bodyPr>
          <a:lstStyle/>
          <a:p>
            <a:pPr>
              <a:buFont typeface="Arial" panose="020B0604020202020204" pitchFamily="34" charset="0"/>
              <a:buChar char="•"/>
            </a:pPr>
            <a:r>
              <a:rPr lang="nl-NL">
                <a:solidFill>
                  <a:srgbClr val="FFFFFF"/>
                </a:solidFill>
              </a:rPr>
              <a:t> Roodheid (rubor)</a:t>
            </a:r>
          </a:p>
          <a:p>
            <a:pPr>
              <a:buFont typeface="Arial" panose="020B0604020202020204" pitchFamily="34" charset="0"/>
              <a:buChar char="•"/>
            </a:pPr>
            <a:r>
              <a:rPr lang="nl-NL">
                <a:solidFill>
                  <a:srgbClr val="FFFFFF"/>
                </a:solidFill>
              </a:rPr>
              <a:t> Warmte (calor)</a:t>
            </a:r>
          </a:p>
          <a:p>
            <a:pPr>
              <a:buFont typeface="Arial" panose="020B0604020202020204" pitchFamily="34" charset="0"/>
              <a:buChar char="•"/>
            </a:pPr>
            <a:r>
              <a:rPr lang="nl-NL">
                <a:solidFill>
                  <a:srgbClr val="FFFFFF"/>
                </a:solidFill>
              </a:rPr>
              <a:t> Zwelling (tumor)</a:t>
            </a:r>
          </a:p>
          <a:p>
            <a:pPr>
              <a:buFont typeface="Arial" panose="020B0604020202020204" pitchFamily="34" charset="0"/>
              <a:buChar char="•"/>
            </a:pPr>
            <a:r>
              <a:rPr lang="nl-NL">
                <a:solidFill>
                  <a:srgbClr val="FFFFFF"/>
                </a:solidFill>
              </a:rPr>
              <a:t> Pijn (dolor)</a:t>
            </a:r>
          </a:p>
          <a:p>
            <a:pPr>
              <a:buFont typeface="Arial" panose="020B0604020202020204" pitchFamily="34" charset="0"/>
              <a:buChar char="•"/>
            </a:pPr>
            <a:r>
              <a:rPr lang="nl-NL">
                <a:solidFill>
                  <a:srgbClr val="FFFFFF"/>
                </a:solidFill>
              </a:rPr>
              <a:t> Functieverlies (functio laesa)</a:t>
            </a:r>
          </a:p>
        </p:txBody>
      </p:sp>
    </p:spTree>
    <p:extLst>
      <p:ext uri="{BB962C8B-B14F-4D97-AF65-F5344CB8AC3E}">
        <p14:creationId xmlns:p14="http://schemas.microsoft.com/office/powerpoint/2010/main" val="87223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B9EE42B-697B-4689-98F4-DBD9CE60BA03}"/>
              </a:ext>
            </a:extLst>
          </p:cNvPr>
          <p:cNvSpPr>
            <a:spLocks noGrp="1"/>
          </p:cNvSpPr>
          <p:nvPr>
            <p:ph type="title"/>
          </p:nvPr>
        </p:nvSpPr>
        <p:spPr>
          <a:xfrm>
            <a:off x="964788" y="804333"/>
            <a:ext cx="3391900" cy="5249334"/>
          </a:xfrm>
        </p:spPr>
        <p:txBody>
          <a:bodyPr>
            <a:normAutofit/>
          </a:bodyPr>
          <a:lstStyle/>
          <a:p>
            <a:pPr algn="r"/>
            <a:r>
              <a:rPr lang="nl-NL" sz="3200" dirty="0">
                <a:solidFill>
                  <a:srgbClr val="FFFFFF"/>
                </a:solidFill>
              </a:rPr>
              <a:t>Infectieziekten</a:t>
            </a:r>
            <a:r>
              <a:rPr lang="nl-NL" sz="3500" dirty="0">
                <a:solidFill>
                  <a:srgbClr val="FFFFFF"/>
                </a:solidFill>
              </a:rPr>
              <a:t> </a:t>
            </a:r>
          </a:p>
        </p:txBody>
      </p:sp>
      <p:sp>
        <p:nvSpPr>
          <p:cNvPr id="3" name="Tijdelijke aanduiding voor inhoud 2">
            <a:extLst>
              <a:ext uri="{FF2B5EF4-FFF2-40B4-BE49-F238E27FC236}">
                <a16:creationId xmlns:a16="http://schemas.microsoft.com/office/drawing/2014/main" id="{5752A386-4CFE-471F-A09C-CD866BC94D1A}"/>
              </a:ext>
            </a:extLst>
          </p:cNvPr>
          <p:cNvSpPr>
            <a:spLocks noGrp="1"/>
          </p:cNvSpPr>
          <p:nvPr>
            <p:ph idx="1"/>
          </p:nvPr>
        </p:nvSpPr>
        <p:spPr>
          <a:xfrm>
            <a:off x="4951048" y="804333"/>
            <a:ext cx="6306003" cy="5249334"/>
          </a:xfrm>
        </p:spPr>
        <p:txBody>
          <a:bodyPr anchor="ctr">
            <a:normAutofit/>
          </a:bodyPr>
          <a:lstStyle/>
          <a:p>
            <a:pPr marL="0" indent="0">
              <a:buNone/>
            </a:pPr>
            <a:r>
              <a:rPr lang="nl-NL" dirty="0"/>
              <a:t>Als er ‘</a:t>
            </a:r>
            <a:r>
              <a:rPr lang="nl-NL" b="1" dirty="0" err="1"/>
              <a:t>itis</a:t>
            </a:r>
            <a:r>
              <a:rPr lang="nl-NL" dirty="0"/>
              <a:t>’ achter een woord staat, spreken we van een ontsteking. Het is een reactie van het weefsel op een schadelijke prikkel. Een ontsteking is (vaak) nuttig en een natuurlijke reactie op weefselbeschadiging.</a:t>
            </a:r>
          </a:p>
          <a:p>
            <a:pPr marL="0" indent="0">
              <a:buNone/>
            </a:pPr>
            <a:endParaRPr lang="nl-NL" dirty="0"/>
          </a:p>
          <a:p>
            <a:pPr marL="0" indent="0">
              <a:buNone/>
            </a:pPr>
            <a:r>
              <a:rPr lang="nl-NL" dirty="0"/>
              <a:t>Kun je voorbeelden van infectieziekten benoemen?</a:t>
            </a:r>
          </a:p>
        </p:txBody>
      </p:sp>
    </p:spTree>
    <p:extLst>
      <p:ext uri="{BB962C8B-B14F-4D97-AF65-F5344CB8AC3E}">
        <p14:creationId xmlns:p14="http://schemas.microsoft.com/office/powerpoint/2010/main" val="1818294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cap="none"/>
              <a:t>Dus:</a:t>
            </a:r>
          </a:p>
        </p:txBody>
      </p:sp>
      <p:sp>
        <p:nvSpPr>
          <p:cNvPr id="3" name="Tijdelijke aanduiding voor inhoud 2"/>
          <p:cNvSpPr>
            <a:spLocks noGrp="1"/>
          </p:cNvSpPr>
          <p:nvPr>
            <p:ph idx="1"/>
          </p:nvPr>
        </p:nvSpPr>
        <p:spPr/>
        <p:txBody>
          <a:bodyPr/>
          <a:lstStyle/>
          <a:p>
            <a:pPr marL="0" indent="0">
              <a:buNone/>
            </a:pPr>
            <a:r>
              <a:rPr lang="nl-NL"/>
              <a:t>Nuttige bacteriën zijn </a:t>
            </a:r>
            <a:r>
              <a:rPr lang="nl-NL" b="1"/>
              <a:t>commensalen.</a:t>
            </a:r>
          </a:p>
          <a:p>
            <a:pPr marL="0" indent="0">
              <a:buNone/>
            </a:pPr>
            <a:r>
              <a:rPr lang="nl-NL"/>
              <a:t>Schadelijke bacteriën zijn </a:t>
            </a:r>
            <a:r>
              <a:rPr lang="nl-NL" b="1"/>
              <a:t>pathogeen</a:t>
            </a:r>
            <a:r>
              <a:rPr lang="nl-NL"/>
              <a:t>.</a:t>
            </a:r>
          </a:p>
          <a:p>
            <a:pPr marL="0" indent="0">
              <a:buNone/>
            </a:pPr>
            <a:r>
              <a:rPr lang="nl-NL"/>
              <a:t>Wanneer er pathogene bacteriën in je lichaam zitten, spreken we van een besmetting.</a:t>
            </a:r>
          </a:p>
        </p:txBody>
      </p:sp>
    </p:spTree>
    <p:extLst>
      <p:ext uri="{BB962C8B-B14F-4D97-AF65-F5344CB8AC3E}">
        <p14:creationId xmlns:p14="http://schemas.microsoft.com/office/powerpoint/2010/main" val="104447037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Aangepast 3">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ED394"/>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1225</TotalTime>
  <Words>1053</Words>
  <Application>Microsoft Office PowerPoint</Application>
  <PresentationFormat>Breedbeeld</PresentationFormat>
  <Paragraphs>134</Paragraphs>
  <Slides>22</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22</vt:i4>
      </vt:variant>
    </vt:vector>
  </HeadingPairs>
  <TitlesOfParts>
    <vt:vector size="28" baseType="lpstr">
      <vt:lpstr>Arial</vt:lpstr>
      <vt:lpstr>Calibri</vt:lpstr>
      <vt:lpstr>Calibri Light</vt:lpstr>
      <vt:lpstr>Tw Cen MT</vt:lpstr>
      <vt:lpstr>Wingdings 3</vt:lpstr>
      <vt:lpstr>Integraal</vt:lpstr>
      <vt:lpstr>Medische kennis </vt:lpstr>
      <vt:lpstr>Koorts</vt:lpstr>
      <vt:lpstr>Op welke manieren kun je temperatuur meten?</vt:lpstr>
      <vt:lpstr>Infectie</vt:lpstr>
      <vt:lpstr>Veroorzakers infectie</vt:lpstr>
      <vt:lpstr>Symptomen van een infectie</vt:lpstr>
      <vt:lpstr>Symptomen/kenmerken van een infectie/ontsteking</vt:lpstr>
      <vt:lpstr>Infectieziekten </vt:lpstr>
      <vt:lpstr>Dus:</vt:lpstr>
      <vt:lpstr>Besmetting</vt:lpstr>
      <vt:lpstr>Vervolg </vt:lpstr>
      <vt:lpstr>Wat kun je er aan doen?</vt:lpstr>
      <vt:lpstr>Voorbeelden bacteriële infecties</vt:lpstr>
      <vt:lpstr>Virussen</vt:lpstr>
      <vt:lpstr>Besmetting met virus</vt:lpstr>
      <vt:lpstr>Wat kun je eraan doen?</vt:lpstr>
      <vt:lpstr>Schimmels en gisten</vt:lpstr>
      <vt:lpstr>Wat kun je eraan doen?</vt:lpstr>
      <vt:lpstr>Wormen</vt:lpstr>
      <vt:lpstr>Wat kun je eraan doen?</vt:lpstr>
      <vt:lpstr>Protozoa</vt:lpstr>
      <vt:lpstr>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Medische kennis </dc:title>
  <dc:creator>Hanneke van Tuinen</dc:creator>
  <cp:lastModifiedBy>Hanneke van Tuinen</cp:lastModifiedBy>
  <cp:revision>1</cp:revision>
  <dcterms:created xsi:type="dcterms:W3CDTF">2020-09-20T10:23:32Z</dcterms:created>
  <dcterms:modified xsi:type="dcterms:W3CDTF">2020-09-21T06:48:42Z</dcterms:modified>
</cp:coreProperties>
</file>